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456" r:id="rId4"/>
    <p:sldId id="471" r:id="rId5"/>
    <p:sldId id="259" r:id="rId6"/>
    <p:sldId id="460" r:id="rId7"/>
    <p:sldId id="260" r:id="rId8"/>
    <p:sldId id="472" r:id="rId9"/>
    <p:sldId id="264" r:id="rId10"/>
    <p:sldId id="468" r:id="rId11"/>
    <p:sldId id="473" r:id="rId12"/>
    <p:sldId id="474" r:id="rId13"/>
    <p:sldId id="261" r:id="rId14"/>
    <p:sldId id="266" r:id="rId15"/>
    <p:sldId id="475" r:id="rId16"/>
    <p:sldId id="462" r:id="rId17"/>
    <p:sldId id="463" r:id="rId18"/>
    <p:sldId id="262" r:id="rId19"/>
    <p:sldId id="319" r:id="rId20"/>
    <p:sldId id="464" r:id="rId21"/>
    <p:sldId id="321" r:id="rId22"/>
    <p:sldId id="466" r:id="rId23"/>
    <p:sldId id="469" r:id="rId24"/>
    <p:sldId id="4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815770-5F74-4227-BBB8-027CD837C3C7}" v="221" dt="2024-12-30T07:26:10.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6" d="100"/>
          <a:sy n="56" d="100"/>
        </p:scale>
        <p:origin x="960" y="44"/>
      </p:cViewPr>
      <p:guideLst/>
    </p:cSldViewPr>
  </p:slideViewPr>
  <p:notesTextViewPr>
    <p:cViewPr>
      <p:scale>
        <a:sx n="1" d="1"/>
        <a:sy n="1" d="1"/>
      </p:scale>
      <p:origin x="0" y="0"/>
    </p:cViewPr>
  </p:notesTextViewPr>
  <p:notesViewPr>
    <p:cSldViewPr snapToGrid="0">
      <p:cViewPr>
        <p:scale>
          <a:sx n="60" d="100"/>
          <a:sy n="60" d="100"/>
        </p:scale>
        <p:origin x="2428" y="-7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huram y" userId="b80aacdeef1d97bb" providerId="LiveId" clId="{89815770-5F74-4227-BBB8-027CD837C3C7}"/>
    <pc:docChg chg="undo custSel addSld delSld modSld sldOrd">
      <pc:chgData name="raghuram y" userId="b80aacdeef1d97bb" providerId="LiveId" clId="{89815770-5F74-4227-BBB8-027CD837C3C7}" dt="2024-12-30T12:00:33.951" v="9385" actId="20577"/>
      <pc:docMkLst>
        <pc:docMk/>
      </pc:docMkLst>
      <pc:sldChg chg="addSp delSp modSp mod">
        <pc:chgData name="raghuram y" userId="b80aacdeef1d97bb" providerId="LiveId" clId="{89815770-5F74-4227-BBB8-027CD837C3C7}" dt="2024-12-30T09:00:28.351" v="8470" actId="20577"/>
        <pc:sldMkLst>
          <pc:docMk/>
          <pc:sldMk cId="1897472046" sldId="258"/>
        </pc:sldMkLst>
        <pc:spChg chg="mod">
          <ac:chgData name="raghuram y" userId="b80aacdeef1d97bb" providerId="LiveId" clId="{89815770-5F74-4227-BBB8-027CD837C3C7}" dt="2024-12-30T09:00:28.351" v="8470" actId="20577"/>
          <ac:spMkLst>
            <pc:docMk/>
            <pc:sldMk cId="1897472046" sldId="258"/>
            <ac:spMk id="3" creationId="{1B818132-DC7A-5F73-C5F3-FB6D3D38E1F7}"/>
          </ac:spMkLst>
        </pc:spChg>
        <pc:spChg chg="add mod">
          <ac:chgData name="raghuram y" userId="b80aacdeef1d97bb" providerId="LiveId" clId="{89815770-5F74-4227-BBB8-027CD837C3C7}" dt="2024-12-30T06:44:25.755" v="7361" actId="20577"/>
          <ac:spMkLst>
            <pc:docMk/>
            <pc:sldMk cId="1897472046" sldId="258"/>
            <ac:spMk id="5" creationId="{3CE9B707-515D-F685-9B43-F4597F95DCAF}"/>
          </ac:spMkLst>
        </pc:spChg>
      </pc:sldChg>
      <pc:sldChg chg="modSp mod">
        <pc:chgData name="raghuram y" userId="b80aacdeef1d97bb" providerId="LiveId" clId="{89815770-5F74-4227-BBB8-027CD837C3C7}" dt="2024-12-30T06:54:24.093" v="7555" actId="6549"/>
        <pc:sldMkLst>
          <pc:docMk/>
          <pc:sldMk cId="528513069" sldId="259"/>
        </pc:sldMkLst>
        <pc:spChg chg="mod">
          <ac:chgData name="raghuram y" userId="b80aacdeef1d97bb" providerId="LiveId" clId="{89815770-5F74-4227-BBB8-027CD837C3C7}" dt="2024-12-06T09:36:26.238" v="1226" actId="2711"/>
          <ac:spMkLst>
            <pc:docMk/>
            <pc:sldMk cId="528513069" sldId="259"/>
            <ac:spMk id="2" creationId="{33AAD2B1-C022-6F74-453D-A516CDAEA7A9}"/>
          </ac:spMkLst>
        </pc:spChg>
        <pc:spChg chg="mod">
          <ac:chgData name="raghuram y" userId="b80aacdeef1d97bb" providerId="LiveId" clId="{89815770-5F74-4227-BBB8-027CD837C3C7}" dt="2024-12-30T06:54:24.093" v="7555" actId="6549"/>
          <ac:spMkLst>
            <pc:docMk/>
            <pc:sldMk cId="528513069" sldId="259"/>
            <ac:spMk id="3" creationId="{7A86B957-70DF-35EA-79C0-D1160AED8991}"/>
          </ac:spMkLst>
        </pc:spChg>
      </pc:sldChg>
      <pc:sldChg chg="modSp mod">
        <pc:chgData name="raghuram y" userId="b80aacdeef1d97bb" providerId="LiveId" clId="{89815770-5F74-4227-BBB8-027CD837C3C7}" dt="2024-12-09T04:01:57.898" v="1568" actId="6549"/>
        <pc:sldMkLst>
          <pc:docMk/>
          <pc:sldMk cId="785391811" sldId="260"/>
        </pc:sldMkLst>
        <pc:spChg chg="mod">
          <ac:chgData name="raghuram y" userId="b80aacdeef1d97bb" providerId="LiveId" clId="{89815770-5F74-4227-BBB8-027CD837C3C7}" dt="2024-12-09T03:54:35.807" v="1290" actId="6549"/>
          <ac:spMkLst>
            <pc:docMk/>
            <pc:sldMk cId="785391811" sldId="260"/>
            <ac:spMk id="2" creationId="{D3394C9A-DA39-89F1-A18F-D513C990E582}"/>
          </ac:spMkLst>
        </pc:spChg>
        <pc:spChg chg="mod">
          <ac:chgData name="raghuram y" userId="b80aacdeef1d97bb" providerId="LiveId" clId="{89815770-5F74-4227-BBB8-027CD837C3C7}" dt="2024-12-09T04:01:57.898" v="1568" actId="6549"/>
          <ac:spMkLst>
            <pc:docMk/>
            <pc:sldMk cId="785391811" sldId="260"/>
            <ac:spMk id="3" creationId="{5D50A573-4FA0-59F6-5325-3BFBECF01026}"/>
          </ac:spMkLst>
        </pc:spChg>
      </pc:sldChg>
      <pc:sldChg chg="modSp mod">
        <pc:chgData name="raghuram y" userId="b80aacdeef1d97bb" providerId="LiveId" clId="{89815770-5F74-4227-BBB8-027CD837C3C7}" dt="2024-12-30T08:57:36.976" v="8358" actId="20577"/>
        <pc:sldMkLst>
          <pc:docMk/>
          <pc:sldMk cId="3270652259" sldId="261"/>
        </pc:sldMkLst>
        <pc:spChg chg="mod">
          <ac:chgData name="raghuram y" userId="b80aacdeef1d97bb" providerId="LiveId" clId="{89815770-5F74-4227-BBB8-027CD837C3C7}" dt="2024-12-30T08:57:36.976" v="8358" actId="20577"/>
          <ac:spMkLst>
            <pc:docMk/>
            <pc:sldMk cId="3270652259" sldId="261"/>
            <ac:spMk id="2" creationId="{DA06299B-BD42-3429-1452-C59BA15ABB4B}"/>
          </ac:spMkLst>
        </pc:spChg>
        <pc:spChg chg="mod">
          <ac:chgData name="raghuram y" userId="b80aacdeef1d97bb" providerId="LiveId" clId="{89815770-5F74-4227-BBB8-027CD837C3C7}" dt="2024-12-09T04:51:37.302" v="2041" actId="20577"/>
          <ac:spMkLst>
            <pc:docMk/>
            <pc:sldMk cId="3270652259" sldId="261"/>
            <ac:spMk id="3" creationId="{EE51EB1C-E3F3-B9DB-765A-6CA322C9FE69}"/>
          </ac:spMkLst>
        </pc:spChg>
      </pc:sldChg>
      <pc:sldChg chg="addSp delSp modSp mod ord">
        <pc:chgData name="raghuram y" userId="b80aacdeef1d97bb" providerId="LiveId" clId="{89815770-5F74-4227-BBB8-027CD837C3C7}" dt="2024-12-11T05:54:32.659" v="6608" actId="20577"/>
        <pc:sldMkLst>
          <pc:docMk/>
          <pc:sldMk cId="0" sldId="262"/>
        </pc:sldMkLst>
        <pc:spChg chg="add mod">
          <ac:chgData name="raghuram y" userId="b80aacdeef1d97bb" providerId="LiveId" clId="{89815770-5F74-4227-BBB8-027CD837C3C7}" dt="2024-12-09T08:47:10.928" v="4028" actId="114"/>
          <ac:spMkLst>
            <pc:docMk/>
            <pc:sldMk cId="0" sldId="262"/>
            <ac:spMk id="3" creationId="{92929ED1-FCFE-A35B-03D3-E5F140059DB0}"/>
          </ac:spMkLst>
        </pc:spChg>
        <pc:spChg chg="add mod">
          <ac:chgData name="raghuram y" userId="b80aacdeef1d97bb" providerId="LiveId" clId="{89815770-5F74-4227-BBB8-027CD837C3C7}" dt="2024-12-11T05:54:32.659" v="6608" actId="20577"/>
          <ac:spMkLst>
            <pc:docMk/>
            <pc:sldMk cId="0" sldId="262"/>
            <ac:spMk id="5" creationId="{1E70A604-880D-AA10-109C-C4507D0B7262}"/>
          </ac:spMkLst>
        </pc:spChg>
      </pc:sldChg>
      <pc:sldChg chg="modSp del mod">
        <pc:chgData name="raghuram y" userId="b80aacdeef1d97bb" providerId="LiveId" clId="{89815770-5F74-4227-BBB8-027CD837C3C7}" dt="2024-12-09T09:30:00.650" v="5796" actId="47"/>
        <pc:sldMkLst>
          <pc:docMk/>
          <pc:sldMk cId="2440484652" sldId="263"/>
        </pc:sldMkLst>
      </pc:sldChg>
      <pc:sldChg chg="addSp delSp modSp mod modClrScheme chgLayout">
        <pc:chgData name="raghuram y" userId="b80aacdeef1d97bb" providerId="LiveId" clId="{89815770-5F74-4227-BBB8-027CD837C3C7}" dt="2024-12-09T08:30:58.601" v="3752" actId="6549"/>
        <pc:sldMkLst>
          <pc:docMk/>
          <pc:sldMk cId="4174666188" sldId="264"/>
        </pc:sldMkLst>
        <pc:spChg chg="mod ord">
          <ac:chgData name="raghuram y" userId="b80aacdeef1d97bb" providerId="LiveId" clId="{89815770-5F74-4227-BBB8-027CD837C3C7}" dt="2024-12-09T08:22:36.062" v="3724" actId="700"/>
          <ac:spMkLst>
            <pc:docMk/>
            <pc:sldMk cId="4174666188" sldId="264"/>
            <ac:spMk id="2" creationId="{ED6A8336-8EC6-22F6-99DC-2156B5C15697}"/>
          </ac:spMkLst>
        </pc:spChg>
        <pc:spChg chg="mod ord">
          <ac:chgData name="raghuram y" userId="b80aacdeef1d97bb" providerId="LiveId" clId="{89815770-5F74-4227-BBB8-027CD837C3C7}" dt="2024-12-09T08:30:58.601" v="3752" actId="6549"/>
          <ac:spMkLst>
            <pc:docMk/>
            <pc:sldMk cId="4174666188" sldId="264"/>
            <ac:spMk id="3" creationId="{5F69AF2D-DC25-4813-146A-51ED5DA57E18}"/>
          </ac:spMkLst>
        </pc:spChg>
        <pc:spChg chg="mod">
          <ac:chgData name="raghuram y" userId="b80aacdeef1d97bb" providerId="LiveId" clId="{89815770-5F74-4227-BBB8-027CD837C3C7}" dt="2024-12-09T08:23:18.995" v="3730"/>
          <ac:spMkLst>
            <pc:docMk/>
            <pc:sldMk cId="4174666188" sldId="264"/>
            <ac:spMk id="65" creationId="{CB674635-3A75-4471-16C5-8D38C7D1C69A}"/>
          </ac:spMkLst>
        </pc:spChg>
        <pc:spChg chg="mod">
          <ac:chgData name="raghuram y" userId="b80aacdeef1d97bb" providerId="LiveId" clId="{89815770-5F74-4227-BBB8-027CD837C3C7}" dt="2024-12-09T08:23:18.995" v="3730"/>
          <ac:spMkLst>
            <pc:docMk/>
            <pc:sldMk cId="4174666188" sldId="264"/>
            <ac:spMk id="66" creationId="{0556563A-0FEF-6193-60D3-BB542B0F1C00}"/>
          </ac:spMkLst>
        </pc:spChg>
        <pc:spChg chg="mod">
          <ac:chgData name="raghuram y" userId="b80aacdeef1d97bb" providerId="LiveId" clId="{89815770-5F74-4227-BBB8-027CD837C3C7}" dt="2024-12-09T08:23:18.995" v="3730"/>
          <ac:spMkLst>
            <pc:docMk/>
            <pc:sldMk cId="4174666188" sldId="264"/>
            <ac:spMk id="67" creationId="{BE5CF969-3217-AAFF-E7D8-BAAECEC86826}"/>
          </ac:spMkLst>
        </pc:spChg>
        <pc:spChg chg="mod">
          <ac:chgData name="raghuram y" userId="b80aacdeef1d97bb" providerId="LiveId" clId="{89815770-5F74-4227-BBB8-027CD837C3C7}" dt="2024-12-09T08:23:18.995" v="3730"/>
          <ac:spMkLst>
            <pc:docMk/>
            <pc:sldMk cId="4174666188" sldId="264"/>
            <ac:spMk id="68" creationId="{84A2A198-362D-2F8C-A87A-756C4FB497A0}"/>
          </ac:spMkLst>
        </pc:spChg>
        <pc:spChg chg="mod">
          <ac:chgData name="raghuram y" userId="b80aacdeef1d97bb" providerId="LiveId" clId="{89815770-5F74-4227-BBB8-027CD837C3C7}" dt="2024-12-09T08:23:18.995" v="3730"/>
          <ac:spMkLst>
            <pc:docMk/>
            <pc:sldMk cId="4174666188" sldId="264"/>
            <ac:spMk id="69" creationId="{3B50950A-A93A-C870-AFD2-4EE41295A518}"/>
          </ac:spMkLst>
        </pc:spChg>
        <pc:spChg chg="mod">
          <ac:chgData name="raghuram y" userId="b80aacdeef1d97bb" providerId="LiveId" clId="{89815770-5F74-4227-BBB8-027CD837C3C7}" dt="2024-12-09T08:23:18.995" v="3730"/>
          <ac:spMkLst>
            <pc:docMk/>
            <pc:sldMk cId="4174666188" sldId="264"/>
            <ac:spMk id="70" creationId="{76292E89-AD56-4B6B-152B-EE39C0B80E23}"/>
          </ac:spMkLst>
        </pc:spChg>
        <pc:spChg chg="mod">
          <ac:chgData name="raghuram y" userId="b80aacdeef1d97bb" providerId="LiveId" clId="{89815770-5F74-4227-BBB8-027CD837C3C7}" dt="2024-12-09T08:23:18.995" v="3730"/>
          <ac:spMkLst>
            <pc:docMk/>
            <pc:sldMk cId="4174666188" sldId="264"/>
            <ac:spMk id="71" creationId="{23F1E415-5E71-ECA9-E901-B0091DC2B3C0}"/>
          </ac:spMkLst>
        </pc:spChg>
        <pc:spChg chg="mod">
          <ac:chgData name="raghuram y" userId="b80aacdeef1d97bb" providerId="LiveId" clId="{89815770-5F74-4227-BBB8-027CD837C3C7}" dt="2024-12-09T08:23:18.995" v="3730"/>
          <ac:spMkLst>
            <pc:docMk/>
            <pc:sldMk cId="4174666188" sldId="264"/>
            <ac:spMk id="72" creationId="{74DF27E4-C512-3DBE-2503-9CEA66C06EB6}"/>
          </ac:spMkLst>
        </pc:spChg>
        <pc:spChg chg="mod">
          <ac:chgData name="raghuram y" userId="b80aacdeef1d97bb" providerId="LiveId" clId="{89815770-5F74-4227-BBB8-027CD837C3C7}" dt="2024-12-09T08:23:18.995" v="3730"/>
          <ac:spMkLst>
            <pc:docMk/>
            <pc:sldMk cId="4174666188" sldId="264"/>
            <ac:spMk id="73" creationId="{B6DF5ABA-022B-2317-421B-0E16FA3875DA}"/>
          </ac:spMkLst>
        </pc:spChg>
        <pc:spChg chg="mod">
          <ac:chgData name="raghuram y" userId="b80aacdeef1d97bb" providerId="LiveId" clId="{89815770-5F74-4227-BBB8-027CD837C3C7}" dt="2024-12-09T08:23:18.995" v="3730"/>
          <ac:spMkLst>
            <pc:docMk/>
            <pc:sldMk cId="4174666188" sldId="264"/>
            <ac:spMk id="74" creationId="{5E4EC0D2-E52D-B95A-A89E-CC64FA70D61F}"/>
          </ac:spMkLst>
        </pc:spChg>
        <pc:spChg chg="mod">
          <ac:chgData name="raghuram y" userId="b80aacdeef1d97bb" providerId="LiveId" clId="{89815770-5F74-4227-BBB8-027CD837C3C7}" dt="2024-12-09T08:23:18.995" v="3730"/>
          <ac:spMkLst>
            <pc:docMk/>
            <pc:sldMk cId="4174666188" sldId="264"/>
            <ac:spMk id="75" creationId="{425FAA6A-057C-C0B2-F7D4-FDB2D82B7CF8}"/>
          </ac:spMkLst>
        </pc:spChg>
        <pc:spChg chg="mod">
          <ac:chgData name="raghuram y" userId="b80aacdeef1d97bb" providerId="LiveId" clId="{89815770-5F74-4227-BBB8-027CD837C3C7}" dt="2024-12-09T08:23:18.995" v="3730"/>
          <ac:spMkLst>
            <pc:docMk/>
            <pc:sldMk cId="4174666188" sldId="264"/>
            <ac:spMk id="76" creationId="{293CCDB4-AB28-B2C4-60F2-CADC20D2CBC1}"/>
          </ac:spMkLst>
        </pc:spChg>
        <pc:spChg chg="mod">
          <ac:chgData name="raghuram y" userId="b80aacdeef1d97bb" providerId="LiveId" clId="{89815770-5F74-4227-BBB8-027CD837C3C7}" dt="2024-12-09T08:23:18.995" v="3730"/>
          <ac:spMkLst>
            <pc:docMk/>
            <pc:sldMk cId="4174666188" sldId="264"/>
            <ac:spMk id="77" creationId="{668FD127-0DC2-A330-D993-CAAF0553E9B2}"/>
          </ac:spMkLst>
        </pc:spChg>
        <pc:spChg chg="mod">
          <ac:chgData name="raghuram y" userId="b80aacdeef1d97bb" providerId="LiveId" clId="{89815770-5F74-4227-BBB8-027CD837C3C7}" dt="2024-12-09T08:23:18.995" v="3730"/>
          <ac:spMkLst>
            <pc:docMk/>
            <pc:sldMk cId="4174666188" sldId="264"/>
            <ac:spMk id="78" creationId="{8AC3CDCC-D639-AA9F-515B-A408E351340D}"/>
          </ac:spMkLst>
        </pc:spChg>
        <pc:spChg chg="mod">
          <ac:chgData name="raghuram y" userId="b80aacdeef1d97bb" providerId="LiveId" clId="{89815770-5F74-4227-BBB8-027CD837C3C7}" dt="2024-12-09T08:23:18.995" v="3730"/>
          <ac:spMkLst>
            <pc:docMk/>
            <pc:sldMk cId="4174666188" sldId="264"/>
            <ac:spMk id="79" creationId="{68F9D0DA-D215-E18B-05EF-A146B87F39FA}"/>
          </ac:spMkLst>
        </pc:spChg>
        <pc:spChg chg="mod">
          <ac:chgData name="raghuram y" userId="b80aacdeef1d97bb" providerId="LiveId" clId="{89815770-5F74-4227-BBB8-027CD837C3C7}" dt="2024-12-09T08:23:18.995" v="3730"/>
          <ac:spMkLst>
            <pc:docMk/>
            <pc:sldMk cId="4174666188" sldId="264"/>
            <ac:spMk id="80" creationId="{21D0F22F-536E-D8D1-8212-1E4F0DB40F43}"/>
          </ac:spMkLst>
        </pc:spChg>
        <pc:spChg chg="mod">
          <ac:chgData name="raghuram y" userId="b80aacdeef1d97bb" providerId="LiveId" clId="{89815770-5F74-4227-BBB8-027CD837C3C7}" dt="2024-12-09T08:23:18.995" v="3730"/>
          <ac:spMkLst>
            <pc:docMk/>
            <pc:sldMk cId="4174666188" sldId="264"/>
            <ac:spMk id="81" creationId="{3619897B-6A6B-C74F-4D1F-5DEEBF0E58FD}"/>
          </ac:spMkLst>
        </pc:spChg>
        <pc:spChg chg="mod">
          <ac:chgData name="raghuram y" userId="b80aacdeef1d97bb" providerId="LiveId" clId="{89815770-5F74-4227-BBB8-027CD837C3C7}" dt="2024-12-09T08:23:18.995" v="3730"/>
          <ac:spMkLst>
            <pc:docMk/>
            <pc:sldMk cId="4174666188" sldId="264"/>
            <ac:spMk id="82" creationId="{E56BD54C-46CE-4191-E0D5-3877D2F7105A}"/>
          </ac:spMkLst>
        </pc:spChg>
        <pc:spChg chg="mod">
          <ac:chgData name="raghuram y" userId="b80aacdeef1d97bb" providerId="LiveId" clId="{89815770-5F74-4227-BBB8-027CD837C3C7}" dt="2024-12-09T08:23:18.995" v="3730"/>
          <ac:spMkLst>
            <pc:docMk/>
            <pc:sldMk cId="4174666188" sldId="264"/>
            <ac:spMk id="83" creationId="{E3EFD801-F1EA-F1D2-AEA1-A9AAE2EBF5B8}"/>
          </ac:spMkLst>
        </pc:spChg>
        <pc:spChg chg="mod">
          <ac:chgData name="raghuram y" userId="b80aacdeef1d97bb" providerId="LiveId" clId="{89815770-5F74-4227-BBB8-027CD837C3C7}" dt="2024-12-09T08:23:18.995" v="3730"/>
          <ac:spMkLst>
            <pc:docMk/>
            <pc:sldMk cId="4174666188" sldId="264"/>
            <ac:spMk id="84" creationId="{EFE90DD3-9E1F-F786-0750-110F45C310CB}"/>
          </ac:spMkLst>
        </pc:spChg>
        <pc:spChg chg="mod">
          <ac:chgData name="raghuram y" userId="b80aacdeef1d97bb" providerId="LiveId" clId="{89815770-5F74-4227-BBB8-027CD837C3C7}" dt="2024-12-09T08:23:18.995" v="3730"/>
          <ac:spMkLst>
            <pc:docMk/>
            <pc:sldMk cId="4174666188" sldId="264"/>
            <ac:spMk id="85" creationId="{9408AB85-CCD2-2803-FAA1-19784EA06A6C}"/>
          </ac:spMkLst>
        </pc:spChg>
        <pc:spChg chg="mod">
          <ac:chgData name="raghuram y" userId="b80aacdeef1d97bb" providerId="LiveId" clId="{89815770-5F74-4227-BBB8-027CD837C3C7}" dt="2024-12-09T08:23:18.995" v="3730"/>
          <ac:spMkLst>
            <pc:docMk/>
            <pc:sldMk cId="4174666188" sldId="264"/>
            <ac:spMk id="86" creationId="{51FFD26D-FE76-B77F-FF6A-1E42B91CB19A}"/>
          </ac:spMkLst>
        </pc:spChg>
        <pc:spChg chg="mod">
          <ac:chgData name="raghuram y" userId="b80aacdeef1d97bb" providerId="LiveId" clId="{89815770-5F74-4227-BBB8-027CD837C3C7}" dt="2024-12-09T08:23:18.995" v="3730"/>
          <ac:spMkLst>
            <pc:docMk/>
            <pc:sldMk cId="4174666188" sldId="264"/>
            <ac:spMk id="87" creationId="{82776077-E7C0-B501-E813-D826ED961630}"/>
          </ac:spMkLst>
        </pc:spChg>
        <pc:spChg chg="mod">
          <ac:chgData name="raghuram y" userId="b80aacdeef1d97bb" providerId="LiveId" clId="{89815770-5F74-4227-BBB8-027CD837C3C7}" dt="2024-12-09T08:23:18.995" v="3730"/>
          <ac:spMkLst>
            <pc:docMk/>
            <pc:sldMk cId="4174666188" sldId="264"/>
            <ac:spMk id="88" creationId="{53B2A42B-28C2-FF5A-2581-A61E18019A03}"/>
          </ac:spMkLst>
        </pc:spChg>
        <pc:spChg chg="mod">
          <ac:chgData name="raghuram y" userId="b80aacdeef1d97bb" providerId="LiveId" clId="{89815770-5F74-4227-BBB8-027CD837C3C7}" dt="2024-12-09T08:23:18.995" v="3730"/>
          <ac:spMkLst>
            <pc:docMk/>
            <pc:sldMk cId="4174666188" sldId="264"/>
            <ac:spMk id="89" creationId="{A1D41DF0-C0B3-D32E-4812-9662898C57B8}"/>
          </ac:spMkLst>
        </pc:spChg>
        <pc:spChg chg="mod">
          <ac:chgData name="raghuram y" userId="b80aacdeef1d97bb" providerId="LiveId" clId="{89815770-5F74-4227-BBB8-027CD837C3C7}" dt="2024-12-09T08:23:18.995" v="3730"/>
          <ac:spMkLst>
            <pc:docMk/>
            <pc:sldMk cId="4174666188" sldId="264"/>
            <ac:spMk id="90" creationId="{C97F8827-2E8C-4DE9-CB89-DC9E5EEC9B20}"/>
          </ac:spMkLst>
        </pc:spChg>
        <pc:spChg chg="mod">
          <ac:chgData name="raghuram y" userId="b80aacdeef1d97bb" providerId="LiveId" clId="{89815770-5F74-4227-BBB8-027CD837C3C7}" dt="2024-12-09T08:23:18.995" v="3730"/>
          <ac:spMkLst>
            <pc:docMk/>
            <pc:sldMk cId="4174666188" sldId="264"/>
            <ac:spMk id="91" creationId="{262B74E3-BBCE-38CD-00E9-3C0F3270A378}"/>
          </ac:spMkLst>
        </pc:spChg>
        <pc:spChg chg="mod">
          <ac:chgData name="raghuram y" userId="b80aacdeef1d97bb" providerId="LiveId" clId="{89815770-5F74-4227-BBB8-027CD837C3C7}" dt="2024-12-09T08:23:18.995" v="3730"/>
          <ac:spMkLst>
            <pc:docMk/>
            <pc:sldMk cId="4174666188" sldId="264"/>
            <ac:spMk id="92" creationId="{857602B6-05E0-1B20-E482-6FD09AFDDCD8}"/>
          </ac:spMkLst>
        </pc:spChg>
        <pc:spChg chg="mod">
          <ac:chgData name="raghuram y" userId="b80aacdeef1d97bb" providerId="LiveId" clId="{89815770-5F74-4227-BBB8-027CD837C3C7}" dt="2024-12-09T08:23:18.995" v="3730"/>
          <ac:spMkLst>
            <pc:docMk/>
            <pc:sldMk cId="4174666188" sldId="264"/>
            <ac:spMk id="93" creationId="{A4FAA8B9-F6B2-5157-9922-AA03DFDBA71D}"/>
          </ac:spMkLst>
        </pc:spChg>
        <pc:spChg chg="mod">
          <ac:chgData name="raghuram y" userId="b80aacdeef1d97bb" providerId="LiveId" clId="{89815770-5F74-4227-BBB8-027CD837C3C7}" dt="2024-12-09T08:23:18.995" v="3730"/>
          <ac:spMkLst>
            <pc:docMk/>
            <pc:sldMk cId="4174666188" sldId="264"/>
            <ac:spMk id="94" creationId="{94BBEB74-57EB-E5CD-982A-4C2BD4C69624}"/>
          </ac:spMkLst>
        </pc:spChg>
        <pc:spChg chg="mod">
          <ac:chgData name="raghuram y" userId="b80aacdeef1d97bb" providerId="LiveId" clId="{89815770-5F74-4227-BBB8-027CD837C3C7}" dt="2024-12-09T08:23:18.995" v="3730"/>
          <ac:spMkLst>
            <pc:docMk/>
            <pc:sldMk cId="4174666188" sldId="264"/>
            <ac:spMk id="95" creationId="{C9B1BB91-9AE5-75E8-342F-097B91A9AB9F}"/>
          </ac:spMkLst>
        </pc:spChg>
        <pc:spChg chg="mod">
          <ac:chgData name="raghuram y" userId="b80aacdeef1d97bb" providerId="LiveId" clId="{89815770-5F74-4227-BBB8-027CD837C3C7}" dt="2024-12-09T08:23:18.995" v="3730"/>
          <ac:spMkLst>
            <pc:docMk/>
            <pc:sldMk cId="4174666188" sldId="264"/>
            <ac:spMk id="96" creationId="{5BC2BE5E-D38D-1EFF-3952-0F10FE911D70}"/>
          </ac:spMkLst>
        </pc:spChg>
        <pc:spChg chg="mod">
          <ac:chgData name="raghuram y" userId="b80aacdeef1d97bb" providerId="LiveId" clId="{89815770-5F74-4227-BBB8-027CD837C3C7}" dt="2024-12-09T08:23:18.995" v="3730"/>
          <ac:spMkLst>
            <pc:docMk/>
            <pc:sldMk cId="4174666188" sldId="264"/>
            <ac:spMk id="97" creationId="{4FE1A363-CA5A-B3BA-985E-4BA6349782C2}"/>
          </ac:spMkLst>
        </pc:spChg>
        <pc:spChg chg="mod">
          <ac:chgData name="raghuram y" userId="b80aacdeef1d97bb" providerId="LiveId" clId="{89815770-5F74-4227-BBB8-027CD837C3C7}" dt="2024-12-09T08:23:18.995" v="3730"/>
          <ac:spMkLst>
            <pc:docMk/>
            <pc:sldMk cId="4174666188" sldId="264"/>
            <ac:spMk id="98" creationId="{5B3609DD-FB4E-F3FC-044F-26BCBA7EA6AB}"/>
          </ac:spMkLst>
        </pc:spChg>
        <pc:spChg chg="mod">
          <ac:chgData name="raghuram y" userId="b80aacdeef1d97bb" providerId="LiveId" clId="{89815770-5F74-4227-BBB8-027CD837C3C7}" dt="2024-12-09T08:23:18.995" v="3730"/>
          <ac:spMkLst>
            <pc:docMk/>
            <pc:sldMk cId="4174666188" sldId="264"/>
            <ac:spMk id="99" creationId="{076599C7-9744-ECC2-4262-4D50258E2206}"/>
          </ac:spMkLst>
        </pc:spChg>
        <pc:spChg chg="mod">
          <ac:chgData name="raghuram y" userId="b80aacdeef1d97bb" providerId="LiveId" clId="{89815770-5F74-4227-BBB8-027CD837C3C7}" dt="2024-12-09T08:23:18.995" v="3730"/>
          <ac:spMkLst>
            <pc:docMk/>
            <pc:sldMk cId="4174666188" sldId="264"/>
            <ac:spMk id="100" creationId="{7EE34A8C-D117-19C8-815D-EF7AAFB1F1ED}"/>
          </ac:spMkLst>
        </pc:spChg>
        <pc:spChg chg="mod">
          <ac:chgData name="raghuram y" userId="b80aacdeef1d97bb" providerId="LiveId" clId="{89815770-5F74-4227-BBB8-027CD837C3C7}" dt="2024-12-09T08:23:18.995" v="3730"/>
          <ac:spMkLst>
            <pc:docMk/>
            <pc:sldMk cId="4174666188" sldId="264"/>
            <ac:spMk id="101" creationId="{59BDF096-4E5A-A869-E6E2-F2FB1C8D5779}"/>
          </ac:spMkLst>
        </pc:spChg>
        <pc:spChg chg="mod">
          <ac:chgData name="raghuram y" userId="b80aacdeef1d97bb" providerId="LiveId" clId="{89815770-5F74-4227-BBB8-027CD837C3C7}" dt="2024-12-09T08:23:18.995" v="3730"/>
          <ac:spMkLst>
            <pc:docMk/>
            <pc:sldMk cId="4174666188" sldId="264"/>
            <ac:spMk id="102" creationId="{4202766F-AEA7-E7F7-AD00-A974463083DD}"/>
          </ac:spMkLst>
        </pc:spChg>
        <pc:spChg chg="mod">
          <ac:chgData name="raghuram y" userId="b80aacdeef1d97bb" providerId="LiveId" clId="{89815770-5F74-4227-BBB8-027CD837C3C7}" dt="2024-12-09T08:23:18.995" v="3730"/>
          <ac:spMkLst>
            <pc:docMk/>
            <pc:sldMk cId="4174666188" sldId="264"/>
            <ac:spMk id="103" creationId="{58C8E9C5-C142-3D4F-F204-62B86D8525AF}"/>
          </ac:spMkLst>
        </pc:spChg>
        <pc:spChg chg="mod">
          <ac:chgData name="raghuram y" userId="b80aacdeef1d97bb" providerId="LiveId" clId="{89815770-5F74-4227-BBB8-027CD837C3C7}" dt="2024-12-09T08:23:18.995" v="3730"/>
          <ac:spMkLst>
            <pc:docMk/>
            <pc:sldMk cId="4174666188" sldId="264"/>
            <ac:spMk id="104" creationId="{079D29B4-6B98-3ACD-E9D4-107A52E764A2}"/>
          </ac:spMkLst>
        </pc:spChg>
        <pc:spChg chg="mod">
          <ac:chgData name="raghuram y" userId="b80aacdeef1d97bb" providerId="LiveId" clId="{89815770-5F74-4227-BBB8-027CD837C3C7}" dt="2024-12-09T08:23:18.995" v="3730"/>
          <ac:spMkLst>
            <pc:docMk/>
            <pc:sldMk cId="4174666188" sldId="264"/>
            <ac:spMk id="105" creationId="{7EFF64A4-F6F1-F21A-ECD0-7E5BA12F4DDD}"/>
          </ac:spMkLst>
        </pc:spChg>
        <pc:spChg chg="mod">
          <ac:chgData name="raghuram y" userId="b80aacdeef1d97bb" providerId="LiveId" clId="{89815770-5F74-4227-BBB8-027CD837C3C7}" dt="2024-12-09T08:23:18.995" v="3730"/>
          <ac:spMkLst>
            <pc:docMk/>
            <pc:sldMk cId="4174666188" sldId="264"/>
            <ac:spMk id="106" creationId="{EE74ABBC-31BE-B9C2-9EFE-45A549071E17}"/>
          </ac:spMkLst>
        </pc:spChg>
        <pc:spChg chg="mod">
          <ac:chgData name="raghuram y" userId="b80aacdeef1d97bb" providerId="LiveId" clId="{89815770-5F74-4227-BBB8-027CD837C3C7}" dt="2024-12-09T08:23:18.995" v="3730"/>
          <ac:spMkLst>
            <pc:docMk/>
            <pc:sldMk cId="4174666188" sldId="264"/>
            <ac:spMk id="107" creationId="{D299F180-3ABF-4658-9660-655492B038BF}"/>
          </ac:spMkLst>
        </pc:spChg>
        <pc:spChg chg="mod">
          <ac:chgData name="raghuram y" userId="b80aacdeef1d97bb" providerId="LiveId" clId="{89815770-5F74-4227-BBB8-027CD837C3C7}" dt="2024-12-09T08:23:18.995" v="3730"/>
          <ac:spMkLst>
            <pc:docMk/>
            <pc:sldMk cId="4174666188" sldId="264"/>
            <ac:spMk id="108" creationId="{0702617C-6472-F344-FA50-F0FA2872A0B4}"/>
          </ac:spMkLst>
        </pc:spChg>
        <pc:spChg chg="mod">
          <ac:chgData name="raghuram y" userId="b80aacdeef1d97bb" providerId="LiveId" clId="{89815770-5F74-4227-BBB8-027CD837C3C7}" dt="2024-12-09T08:23:18.995" v="3730"/>
          <ac:spMkLst>
            <pc:docMk/>
            <pc:sldMk cId="4174666188" sldId="264"/>
            <ac:spMk id="109" creationId="{7AAE0BCA-26C0-51B2-B38A-8CDF5CB49951}"/>
          </ac:spMkLst>
        </pc:spChg>
        <pc:spChg chg="mod">
          <ac:chgData name="raghuram y" userId="b80aacdeef1d97bb" providerId="LiveId" clId="{89815770-5F74-4227-BBB8-027CD837C3C7}" dt="2024-12-09T08:23:18.995" v="3730"/>
          <ac:spMkLst>
            <pc:docMk/>
            <pc:sldMk cId="4174666188" sldId="264"/>
            <ac:spMk id="110" creationId="{44D5A467-8D6C-B424-CFE1-EDDF9F82D70A}"/>
          </ac:spMkLst>
        </pc:spChg>
        <pc:spChg chg="mod">
          <ac:chgData name="raghuram y" userId="b80aacdeef1d97bb" providerId="LiveId" clId="{89815770-5F74-4227-BBB8-027CD837C3C7}" dt="2024-12-09T08:23:18.995" v="3730"/>
          <ac:spMkLst>
            <pc:docMk/>
            <pc:sldMk cId="4174666188" sldId="264"/>
            <ac:spMk id="111" creationId="{9F4CA8A9-BB07-582D-6068-E35A8FBE094F}"/>
          </ac:spMkLst>
        </pc:spChg>
        <pc:spChg chg="mod">
          <ac:chgData name="raghuram y" userId="b80aacdeef1d97bb" providerId="LiveId" clId="{89815770-5F74-4227-BBB8-027CD837C3C7}" dt="2024-12-09T08:23:18.995" v="3730"/>
          <ac:spMkLst>
            <pc:docMk/>
            <pc:sldMk cId="4174666188" sldId="264"/>
            <ac:spMk id="112" creationId="{F8EFE208-692A-4C0B-5749-299C16AE8E60}"/>
          </ac:spMkLst>
        </pc:spChg>
        <pc:spChg chg="mod">
          <ac:chgData name="raghuram y" userId="b80aacdeef1d97bb" providerId="LiveId" clId="{89815770-5F74-4227-BBB8-027CD837C3C7}" dt="2024-12-09T08:23:18.995" v="3730"/>
          <ac:spMkLst>
            <pc:docMk/>
            <pc:sldMk cId="4174666188" sldId="264"/>
            <ac:spMk id="113" creationId="{8D5C3FF9-8DFF-27DB-8DF5-D8095D4E7F03}"/>
          </ac:spMkLst>
        </pc:spChg>
        <pc:spChg chg="mod">
          <ac:chgData name="raghuram y" userId="b80aacdeef1d97bb" providerId="LiveId" clId="{89815770-5F74-4227-BBB8-027CD837C3C7}" dt="2024-12-09T08:23:18.995" v="3730"/>
          <ac:spMkLst>
            <pc:docMk/>
            <pc:sldMk cId="4174666188" sldId="264"/>
            <ac:spMk id="116" creationId="{328F5111-8C6B-5714-D366-1A9169267600}"/>
          </ac:spMkLst>
        </pc:spChg>
        <pc:spChg chg="mod">
          <ac:chgData name="raghuram y" userId="b80aacdeef1d97bb" providerId="LiveId" clId="{89815770-5F74-4227-BBB8-027CD837C3C7}" dt="2024-12-09T08:23:18.995" v="3730"/>
          <ac:spMkLst>
            <pc:docMk/>
            <pc:sldMk cId="4174666188" sldId="264"/>
            <ac:spMk id="118" creationId="{9A9BD273-7501-698A-F236-B20BC3A977D8}"/>
          </ac:spMkLst>
        </pc:spChg>
        <pc:grpChg chg="add del mod">
          <ac:chgData name="raghuram y" userId="b80aacdeef1d97bb" providerId="LiveId" clId="{89815770-5F74-4227-BBB8-027CD837C3C7}" dt="2024-12-09T08:27:53.878" v="3737" actId="478"/>
          <ac:grpSpMkLst>
            <pc:docMk/>
            <pc:sldMk cId="4174666188" sldId="264"/>
            <ac:grpSpMk id="64" creationId="{BAACBE16-E860-8E9F-1EA5-933968D8B04C}"/>
          </ac:grpSpMkLst>
        </pc:grpChg>
        <pc:picChg chg="mod">
          <ac:chgData name="raghuram y" userId="b80aacdeef1d97bb" providerId="LiveId" clId="{89815770-5F74-4227-BBB8-027CD837C3C7}" dt="2024-12-09T08:28:06.247" v="3738" actId="14100"/>
          <ac:picMkLst>
            <pc:docMk/>
            <pc:sldMk cId="4174666188" sldId="264"/>
            <ac:picMk id="114" creationId="{12672B68-6933-8D5C-72DA-26CDE0B7E4AD}"/>
          </ac:picMkLst>
        </pc:picChg>
        <pc:picChg chg="mod">
          <ac:chgData name="raghuram y" userId="b80aacdeef1d97bb" providerId="LiveId" clId="{89815770-5F74-4227-BBB8-027CD837C3C7}" dt="2024-12-09T08:23:18.995" v="3730"/>
          <ac:picMkLst>
            <pc:docMk/>
            <pc:sldMk cId="4174666188" sldId="264"/>
            <ac:picMk id="115" creationId="{706D2269-99CC-2731-4C20-A0DC0B8363E7}"/>
          </ac:picMkLst>
        </pc:picChg>
        <pc:picChg chg="mod">
          <ac:chgData name="raghuram y" userId="b80aacdeef1d97bb" providerId="LiveId" clId="{89815770-5F74-4227-BBB8-027CD837C3C7}" dt="2024-12-09T08:23:18.995" v="3730"/>
          <ac:picMkLst>
            <pc:docMk/>
            <pc:sldMk cId="4174666188" sldId="264"/>
            <ac:picMk id="117" creationId="{5CEDFE9C-5092-EEBD-5FB7-7197AE47FB7A}"/>
          </ac:picMkLst>
        </pc:picChg>
        <pc:picChg chg="mod">
          <ac:chgData name="raghuram y" userId="b80aacdeef1d97bb" providerId="LiveId" clId="{89815770-5F74-4227-BBB8-027CD837C3C7}" dt="2024-12-09T08:23:18.995" v="3730"/>
          <ac:picMkLst>
            <pc:docMk/>
            <pc:sldMk cId="4174666188" sldId="264"/>
            <ac:picMk id="119" creationId="{A8CDA55F-A9D8-AEA8-CC2B-7BF81A700072}"/>
          </ac:picMkLst>
        </pc:picChg>
        <pc:picChg chg="mod">
          <ac:chgData name="raghuram y" userId="b80aacdeef1d97bb" providerId="LiveId" clId="{89815770-5F74-4227-BBB8-027CD837C3C7}" dt="2024-12-09T08:23:18.995" v="3730"/>
          <ac:picMkLst>
            <pc:docMk/>
            <pc:sldMk cId="4174666188" sldId="264"/>
            <ac:picMk id="120" creationId="{59C14139-E7B4-2C9C-5F60-D5C57C26C903}"/>
          </ac:picMkLst>
        </pc:picChg>
        <pc:picChg chg="mod">
          <ac:chgData name="raghuram y" userId="b80aacdeef1d97bb" providerId="LiveId" clId="{89815770-5F74-4227-BBB8-027CD837C3C7}" dt="2024-12-09T08:23:18.995" v="3730"/>
          <ac:picMkLst>
            <pc:docMk/>
            <pc:sldMk cId="4174666188" sldId="264"/>
            <ac:picMk id="121" creationId="{B597BC3C-B819-AF45-FC7D-C296E17A6DBA}"/>
          </ac:picMkLst>
        </pc:picChg>
        <pc:picChg chg="mod">
          <ac:chgData name="raghuram y" userId="b80aacdeef1d97bb" providerId="LiveId" clId="{89815770-5F74-4227-BBB8-027CD837C3C7}" dt="2024-12-09T08:23:18.995" v="3730"/>
          <ac:picMkLst>
            <pc:docMk/>
            <pc:sldMk cId="4174666188" sldId="264"/>
            <ac:picMk id="122" creationId="{E17EB7B4-E3C1-7695-8D03-2235294551DF}"/>
          </ac:picMkLst>
        </pc:picChg>
      </pc:sldChg>
      <pc:sldChg chg="del">
        <pc:chgData name="raghuram y" userId="b80aacdeef1d97bb" providerId="LiveId" clId="{89815770-5F74-4227-BBB8-027CD837C3C7}" dt="2024-12-09T05:01:15.202" v="2138" actId="47"/>
        <pc:sldMkLst>
          <pc:docMk/>
          <pc:sldMk cId="2275068243" sldId="265"/>
        </pc:sldMkLst>
      </pc:sldChg>
      <pc:sldChg chg="modSp mod">
        <pc:chgData name="raghuram y" userId="b80aacdeef1d97bb" providerId="LiveId" clId="{89815770-5F74-4227-BBB8-027CD837C3C7}" dt="2024-12-30T07:27:02.897" v="7735" actId="20577"/>
        <pc:sldMkLst>
          <pc:docMk/>
          <pc:sldMk cId="193812258" sldId="266"/>
        </pc:sldMkLst>
        <pc:graphicFrameChg chg="mod modGraphic">
          <ac:chgData name="raghuram y" userId="b80aacdeef1d97bb" providerId="LiveId" clId="{89815770-5F74-4227-BBB8-027CD837C3C7}" dt="2024-12-30T07:27:02.897" v="7735" actId="20577"/>
          <ac:graphicFrameMkLst>
            <pc:docMk/>
            <pc:sldMk cId="193812258" sldId="266"/>
            <ac:graphicFrameMk id="6" creationId="{8ECBE3EA-94CE-A11F-B097-AA688FC3F6A9}"/>
          </ac:graphicFrameMkLst>
        </pc:graphicFrameChg>
      </pc:sldChg>
      <pc:sldChg chg="addSp modSp del mod">
        <pc:chgData name="raghuram y" userId="b80aacdeef1d97bb" providerId="LiveId" clId="{89815770-5F74-4227-BBB8-027CD837C3C7}" dt="2024-12-30T11:30:29.996" v="8519" actId="47"/>
        <pc:sldMkLst>
          <pc:docMk/>
          <pc:sldMk cId="2971403024" sldId="267"/>
        </pc:sldMkLst>
        <pc:spChg chg="mod">
          <ac:chgData name="raghuram y" userId="b80aacdeef1d97bb" providerId="LiveId" clId="{89815770-5F74-4227-BBB8-027CD837C3C7}" dt="2024-12-30T08:52:27.275" v="8324" actId="20577"/>
          <ac:spMkLst>
            <pc:docMk/>
            <pc:sldMk cId="2971403024" sldId="267"/>
            <ac:spMk id="5" creationId="{D16E3476-6FAB-1B00-1DB3-FFBA798B139C}"/>
          </ac:spMkLst>
        </pc:spChg>
      </pc:sldChg>
      <pc:sldChg chg="del">
        <pc:chgData name="raghuram y" userId="b80aacdeef1d97bb" providerId="LiveId" clId="{89815770-5F74-4227-BBB8-027CD837C3C7}" dt="2024-12-09T09:29:48.745" v="5795" actId="47"/>
        <pc:sldMkLst>
          <pc:docMk/>
          <pc:sldMk cId="1907505327" sldId="268"/>
        </pc:sldMkLst>
      </pc:sldChg>
      <pc:sldChg chg="del">
        <pc:chgData name="raghuram y" userId="b80aacdeef1d97bb" providerId="LiveId" clId="{89815770-5F74-4227-BBB8-027CD837C3C7}" dt="2024-12-09T09:30:57.664" v="5802" actId="47"/>
        <pc:sldMkLst>
          <pc:docMk/>
          <pc:sldMk cId="0" sldId="269"/>
        </pc:sldMkLst>
      </pc:sldChg>
      <pc:sldChg chg="del">
        <pc:chgData name="raghuram y" userId="b80aacdeef1d97bb" providerId="LiveId" clId="{89815770-5F74-4227-BBB8-027CD837C3C7}" dt="2024-12-09T09:30:59.638" v="5803" actId="47"/>
        <pc:sldMkLst>
          <pc:docMk/>
          <pc:sldMk cId="0" sldId="270"/>
        </pc:sldMkLst>
      </pc:sldChg>
      <pc:sldChg chg="addSp modSp mod ord">
        <pc:chgData name="raghuram y" userId="b80aacdeef1d97bb" providerId="LiveId" clId="{89815770-5F74-4227-BBB8-027CD837C3C7}" dt="2024-12-11T05:55:04.655" v="6629" actId="403"/>
        <pc:sldMkLst>
          <pc:docMk/>
          <pc:sldMk cId="0" sldId="319"/>
        </pc:sldMkLst>
        <pc:spChg chg="add mod">
          <ac:chgData name="raghuram y" userId="b80aacdeef1d97bb" providerId="LiveId" clId="{89815770-5F74-4227-BBB8-027CD837C3C7}" dt="2024-12-11T05:55:04.655" v="6629" actId="403"/>
          <ac:spMkLst>
            <pc:docMk/>
            <pc:sldMk cId="0" sldId="319"/>
            <ac:spMk id="3" creationId="{1169FCCF-F6E2-F90A-755D-EFD06D9E20F9}"/>
          </ac:spMkLst>
        </pc:spChg>
        <pc:spChg chg="add mod">
          <ac:chgData name="raghuram y" userId="b80aacdeef1d97bb" providerId="LiveId" clId="{89815770-5F74-4227-BBB8-027CD837C3C7}" dt="2024-12-11T05:55:00.369" v="6628" actId="6549"/>
          <ac:spMkLst>
            <pc:docMk/>
            <pc:sldMk cId="0" sldId="319"/>
            <ac:spMk id="4" creationId="{1F4E74A7-AA67-6F13-876C-C80648199744}"/>
          </ac:spMkLst>
        </pc:spChg>
        <pc:picChg chg="add mod">
          <ac:chgData name="raghuram y" userId="b80aacdeef1d97bb" providerId="LiveId" clId="{89815770-5F74-4227-BBB8-027CD837C3C7}" dt="2024-12-09T08:44:50.510" v="3914" actId="14100"/>
          <ac:picMkLst>
            <pc:docMk/>
            <pc:sldMk cId="0" sldId="319"/>
            <ac:picMk id="2" creationId="{61061236-D024-50F3-95CE-542DD5A8F5C9}"/>
          </ac:picMkLst>
        </pc:picChg>
        <pc:picChg chg="mod">
          <ac:chgData name="raghuram y" userId="b80aacdeef1d97bb" providerId="LiveId" clId="{89815770-5F74-4227-BBB8-027CD837C3C7}" dt="2024-12-09T08:44:54.310" v="3915" actId="14100"/>
          <ac:picMkLst>
            <pc:docMk/>
            <pc:sldMk cId="0" sldId="319"/>
            <ac:picMk id="16386" creationId="{3E45EA90-50D1-0261-4F2C-DB0371FBDD5E}"/>
          </ac:picMkLst>
        </pc:picChg>
      </pc:sldChg>
      <pc:sldChg chg="addSp modSp mod ord modNotes">
        <pc:chgData name="raghuram y" userId="b80aacdeef1d97bb" providerId="LiveId" clId="{89815770-5F74-4227-BBB8-027CD837C3C7}" dt="2024-12-30T11:52:39.153" v="9160" actId="313"/>
        <pc:sldMkLst>
          <pc:docMk/>
          <pc:sldMk cId="0" sldId="321"/>
        </pc:sldMkLst>
        <pc:spChg chg="add mod">
          <ac:chgData name="raghuram y" userId="b80aacdeef1d97bb" providerId="LiveId" clId="{89815770-5F74-4227-BBB8-027CD837C3C7}" dt="2024-12-09T09:03:09.609" v="4648" actId="255"/>
          <ac:spMkLst>
            <pc:docMk/>
            <pc:sldMk cId="0" sldId="321"/>
            <ac:spMk id="2" creationId="{D01CA485-202F-ED05-0CE6-DFEE8FC076E3}"/>
          </ac:spMkLst>
        </pc:spChg>
        <pc:spChg chg="add mod">
          <ac:chgData name="raghuram y" userId="b80aacdeef1d97bb" providerId="LiveId" clId="{89815770-5F74-4227-BBB8-027CD837C3C7}" dt="2024-12-09T09:04:14.164" v="4678" actId="20577"/>
          <ac:spMkLst>
            <pc:docMk/>
            <pc:sldMk cId="0" sldId="321"/>
            <ac:spMk id="3" creationId="{68FECE21-3224-EFFA-1BDA-EE716E6C0948}"/>
          </ac:spMkLst>
        </pc:spChg>
        <pc:picChg chg="mod">
          <ac:chgData name="raghuram y" userId="b80aacdeef1d97bb" providerId="LiveId" clId="{89815770-5F74-4227-BBB8-027CD837C3C7}" dt="2024-12-09T09:16:25.171" v="4952" actId="14100"/>
          <ac:picMkLst>
            <pc:docMk/>
            <pc:sldMk cId="0" sldId="321"/>
            <ac:picMk id="28674" creationId="{FBE89D3F-56DA-A68C-3048-AE4CA54C8885}"/>
          </ac:picMkLst>
        </pc:picChg>
        <pc:picChg chg="mod">
          <ac:chgData name="raghuram y" userId="b80aacdeef1d97bb" providerId="LiveId" clId="{89815770-5F74-4227-BBB8-027CD837C3C7}" dt="2024-12-09T09:16:47.594" v="4955" actId="14100"/>
          <ac:picMkLst>
            <pc:docMk/>
            <pc:sldMk cId="0" sldId="321"/>
            <ac:picMk id="28675" creationId="{BCA6E8D3-A72A-8971-8AD3-871D22ACD5C0}"/>
          </ac:picMkLst>
        </pc:picChg>
        <pc:picChg chg="mod">
          <ac:chgData name="raghuram y" userId="b80aacdeef1d97bb" providerId="LiveId" clId="{89815770-5F74-4227-BBB8-027CD837C3C7}" dt="2024-12-09T09:16:41.432" v="4954" actId="14100"/>
          <ac:picMkLst>
            <pc:docMk/>
            <pc:sldMk cId="0" sldId="321"/>
            <ac:picMk id="28676" creationId="{10A4552F-A2C6-1386-D627-7696CB83A169}"/>
          </ac:picMkLst>
        </pc:picChg>
      </pc:sldChg>
      <pc:sldChg chg="del">
        <pc:chgData name="raghuram y" userId="b80aacdeef1d97bb" providerId="LiveId" clId="{89815770-5F74-4227-BBB8-027CD837C3C7}" dt="2024-12-11T07:26:47.325" v="7171" actId="47"/>
        <pc:sldMkLst>
          <pc:docMk/>
          <pc:sldMk cId="0" sldId="322"/>
        </pc:sldMkLst>
      </pc:sldChg>
      <pc:sldChg chg="del">
        <pc:chgData name="raghuram y" userId="b80aacdeef1d97bb" providerId="LiveId" clId="{89815770-5F74-4227-BBB8-027CD837C3C7}" dt="2024-12-11T07:26:47.325" v="7171" actId="47"/>
        <pc:sldMkLst>
          <pc:docMk/>
          <pc:sldMk cId="0" sldId="355"/>
        </pc:sldMkLst>
      </pc:sldChg>
      <pc:sldChg chg="del">
        <pc:chgData name="raghuram y" userId="b80aacdeef1d97bb" providerId="LiveId" clId="{89815770-5F74-4227-BBB8-027CD837C3C7}" dt="2024-12-11T07:26:47.325" v="7171" actId="47"/>
        <pc:sldMkLst>
          <pc:docMk/>
          <pc:sldMk cId="0" sldId="368"/>
        </pc:sldMkLst>
      </pc:sldChg>
      <pc:sldChg chg="del">
        <pc:chgData name="raghuram y" userId="b80aacdeef1d97bb" providerId="LiveId" clId="{89815770-5F74-4227-BBB8-027CD837C3C7}" dt="2024-12-09T09:31:07.620" v="5804" actId="47"/>
        <pc:sldMkLst>
          <pc:docMk/>
          <pc:sldMk cId="0" sldId="445"/>
        </pc:sldMkLst>
      </pc:sldChg>
      <pc:sldChg chg="del">
        <pc:chgData name="raghuram y" userId="b80aacdeef1d97bb" providerId="LiveId" clId="{89815770-5F74-4227-BBB8-027CD837C3C7}" dt="2024-12-09T09:31:14.379" v="5805" actId="47"/>
        <pc:sldMkLst>
          <pc:docMk/>
          <pc:sldMk cId="0" sldId="448"/>
        </pc:sldMkLst>
      </pc:sldChg>
      <pc:sldChg chg="del ord">
        <pc:chgData name="raghuram y" userId="b80aacdeef1d97bb" providerId="LiveId" clId="{89815770-5F74-4227-BBB8-027CD837C3C7}" dt="2024-12-09T09:36:43.493" v="6020" actId="47"/>
        <pc:sldMkLst>
          <pc:docMk/>
          <pc:sldMk cId="0" sldId="449"/>
        </pc:sldMkLst>
      </pc:sldChg>
      <pc:sldChg chg="del">
        <pc:chgData name="raghuram y" userId="b80aacdeef1d97bb" providerId="LiveId" clId="{89815770-5F74-4227-BBB8-027CD837C3C7}" dt="2024-12-09T09:31:47.307" v="5806" actId="47"/>
        <pc:sldMkLst>
          <pc:docMk/>
          <pc:sldMk cId="0" sldId="452"/>
        </pc:sldMkLst>
      </pc:sldChg>
      <pc:sldChg chg="modSp del">
        <pc:chgData name="raghuram y" userId="b80aacdeef1d97bb" providerId="LiveId" clId="{89815770-5F74-4227-BBB8-027CD837C3C7}" dt="2024-12-11T07:26:19.146" v="7170" actId="47"/>
        <pc:sldMkLst>
          <pc:docMk/>
          <pc:sldMk cId="0" sldId="453"/>
        </pc:sldMkLst>
      </pc:sldChg>
      <pc:sldChg chg="addSp delSp modSp del mod ord">
        <pc:chgData name="raghuram y" userId="b80aacdeef1d97bb" providerId="LiveId" clId="{89815770-5F74-4227-BBB8-027CD837C3C7}" dt="2024-12-11T05:03:45.667" v="6592" actId="47"/>
        <pc:sldMkLst>
          <pc:docMk/>
          <pc:sldMk cId="0" sldId="455"/>
        </pc:sldMkLst>
      </pc:sldChg>
      <pc:sldChg chg="modSp mod">
        <pc:chgData name="raghuram y" userId="b80aacdeef1d97bb" providerId="LiveId" clId="{89815770-5F74-4227-BBB8-027CD837C3C7}" dt="2024-12-09T03:52:51.177" v="1281" actId="2711"/>
        <pc:sldMkLst>
          <pc:docMk/>
          <pc:sldMk cId="3048553348" sldId="456"/>
        </pc:sldMkLst>
        <pc:spChg chg="mod">
          <ac:chgData name="raghuram y" userId="b80aacdeef1d97bb" providerId="LiveId" clId="{89815770-5F74-4227-BBB8-027CD837C3C7}" dt="2024-12-09T03:52:51.177" v="1281" actId="2711"/>
          <ac:spMkLst>
            <pc:docMk/>
            <pc:sldMk cId="3048553348" sldId="456"/>
            <ac:spMk id="2" creationId="{BFCCFD0B-4B73-CED9-6133-B15D626ECBC6}"/>
          </ac:spMkLst>
        </pc:spChg>
        <pc:spChg chg="mod">
          <ac:chgData name="raghuram y" userId="b80aacdeef1d97bb" providerId="LiveId" clId="{89815770-5F74-4227-BBB8-027CD837C3C7}" dt="2024-12-06T09:35:28.551" v="1222" actId="20577"/>
          <ac:spMkLst>
            <pc:docMk/>
            <pc:sldMk cId="3048553348" sldId="456"/>
            <ac:spMk id="3" creationId="{62EE7180-E19E-E788-2903-847AA32EF7A9}"/>
          </ac:spMkLst>
        </pc:spChg>
      </pc:sldChg>
      <pc:sldChg chg="addSp delSp modSp new del mod modClrScheme chgLayout">
        <pc:chgData name="raghuram y" userId="b80aacdeef1d97bb" providerId="LiveId" clId="{89815770-5F74-4227-BBB8-027CD837C3C7}" dt="2024-12-09T09:30:54.478" v="5801" actId="47"/>
        <pc:sldMkLst>
          <pc:docMk/>
          <pc:sldMk cId="2871399672" sldId="457"/>
        </pc:sldMkLst>
      </pc:sldChg>
      <pc:sldChg chg="del">
        <pc:chgData name="raghuram y" userId="b80aacdeef1d97bb" providerId="LiveId" clId="{89815770-5F74-4227-BBB8-027CD837C3C7}" dt="2024-12-09T09:29:47.288" v="5794" actId="47"/>
        <pc:sldMkLst>
          <pc:docMk/>
          <pc:sldMk cId="2387440463" sldId="458"/>
        </pc:sldMkLst>
      </pc:sldChg>
      <pc:sldChg chg="modSp del mod ord">
        <pc:chgData name="raghuram y" userId="b80aacdeef1d97bb" providerId="LiveId" clId="{89815770-5F74-4227-BBB8-027CD837C3C7}" dt="2024-12-11T06:03:36.852" v="6785" actId="47"/>
        <pc:sldMkLst>
          <pc:docMk/>
          <pc:sldMk cId="2695861741" sldId="459"/>
        </pc:sldMkLst>
      </pc:sldChg>
      <pc:sldChg chg="addSp delSp modSp new mod modClrScheme chgLayout modNotes">
        <pc:chgData name="raghuram y" userId="b80aacdeef1d97bb" providerId="LiveId" clId="{89815770-5F74-4227-BBB8-027CD837C3C7}" dt="2024-12-30T06:55:31.329" v="7578" actId="1035"/>
        <pc:sldMkLst>
          <pc:docMk/>
          <pc:sldMk cId="1641505776" sldId="460"/>
        </pc:sldMkLst>
        <pc:spChg chg="add mod">
          <ac:chgData name="raghuram y" userId="b80aacdeef1d97bb" providerId="LiveId" clId="{89815770-5F74-4227-BBB8-027CD837C3C7}" dt="2024-12-30T06:55:31.329" v="7578" actId="1035"/>
          <ac:spMkLst>
            <pc:docMk/>
            <pc:sldMk cId="1641505776" sldId="460"/>
            <ac:spMk id="2" creationId="{DB552B30-004E-5319-D309-4E90ECC37207}"/>
          </ac:spMkLst>
        </pc:spChg>
        <pc:spChg chg="add mod">
          <ac:chgData name="raghuram y" userId="b80aacdeef1d97bb" providerId="LiveId" clId="{89815770-5F74-4227-BBB8-027CD837C3C7}" dt="2024-12-06T09:09:31.205" v="1109" actId="1076"/>
          <ac:spMkLst>
            <pc:docMk/>
            <pc:sldMk cId="1641505776" sldId="460"/>
            <ac:spMk id="21" creationId="{D9228ABD-DE1B-46E0-BC3A-401C7FB1808D}"/>
          </ac:spMkLst>
        </pc:spChg>
        <pc:spChg chg="add mod">
          <ac:chgData name="raghuram y" userId="b80aacdeef1d97bb" providerId="LiveId" clId="{89815770-5F74-4227-BBB8-027CD837C3C7}" dt="2024-12-06T09:09:18.347" v="1107" actId="1035"/>
          <ac:spMkLst>
            <pc:docMk/>
            <pc:sldMk cId="1641505776" sldId="460"/>
            <ac:spMk id="22" creationId="{5E1232D0-4A5F-7F7E-32FA-1D7ACF90E8AD}"/>
          </ac:spMkLst>
        </pc:spChg>
        <pc:spChg chg="add mod">
          <ac:chgData name="raghuram y" userId="b80aacdeef1d97bb" providerId="LiveId" clId="{89815770-5F74-4227-BBB8-027CD837C3C7}" dt="2024-12-06T09:10:11.020" v="1128" actId="1076"/>
          <ac:spMkLst>
            <pc:docMk/>
            <pc:sldMk cId="1641505776" sldId="460"/>
            <ac:spMk id="23" creationId="{2200D211-10C0-A6CC-28E1-EB9A24E5D348}"/>
          </ac:spMkLst>
        </pc:spChg>
        <pc:spChg chg="add mod">
          <ac:chgData name="raghuram y" userId="b80aacdeef1d97bb" providerId="LiveId" clId="{89815770-5F74-4227-BBB8-027CD837C3C7}" dt="2024-12-06T09:11:23.980" v="1154" actId="1076"/>
          <ac:spMkLst>
            <pc:docMk/>
            <pc:sldMk cId="1641505776" sldId="460"/>
            <ac:spMk id="24" creationId="{AAA4CDB8-6836-F650-5149-C05D4BA94868}"/>
          </ac:spMkLst>
        </pc:spChg>
        <pc:picChg chg="add mod">
          <ac:chgData name="raghuram y" userId="b80aacdeef1d97bb" providerId="LiveId" clId="{89815770-5F74-4227-BBB8-027CD837C3C7}" dt="2024-12-06T09:10:54.251" v="1134" actId="14100"/>
          <ac:picMkLst>
            <pc:docMk/>
            <pc:sldMk cId="1641505776" sldId="460"/>
            <ac:picMk id="4" creationId="{DC9A3986-DF79-86A5-06B9-56C08915DD15}"/>
          </ac:picMkLst>
        </pc:picChg>
        <pc:picChg chg="add mod">
          <ac:chgData name="raghuram y" userId="b80aacdeef1d97bb" providerId="LiveId" clId="{89815770-5F74-4227-BBB8-027CD837C3C7}" dt="2024-12-06T09:11:40.774" v="1155" actId="14100"/>
          <ac:picMkLst>
            <pc:docMk/>
            <pc:sldMk cId="1641505776" sldId="460"/>
            <ac:picMk id="5" creationId="{AB96B1FD-1B6B-A7C7-2042-4666BD990039}"/>
          </ac:picMkLst>
        </pc:picChg>
        <pc:picChg chg="add mod">
          <ac:chgData name="raghuram y" userId="b80aacdeef1d97bb" providerId="LiveId" clId="{89815770-5F74-4227-BBB8-027CD837C3C7}" dt="2024-12-06T09:10:44.403" v="1133" actId="14100"/>
          <ac:picMkLst>
            <pc:docMk/>
            <pc:sldMk cId="1641505776" sldId="460"/>
            <ac:picMk id="6" creationId="{36122234-208E-22D7-80A7-E62F61D0CE1D}"/>
          </ac:picMkLst>
        </pc:picChg>
        <pc:picChg chg="add mod">
          <ac:chgData name="raghuram y" userId="b80aacdeef1d97bb" providerId="LiveId" clId="{89815770-5F74-4227-BBB8-027CD837C3C7}" dt="2024-12-06T09:11:46.811" v="1156" actId="14100"/>
          <ac:picMkLst>
            <pc:docMk/>
            <pc:sldMk cId="1641505776" sldId="460"/>
            <ac:picMk id="12" creationId="{FB6E1075-1F66-1D09-F6BB-F5EF41195853}"/>
          </ac:picMkLst>
        </pc:picChg>
      </pc:sldChg>
      <pc:sldChg chg="add del">
        <pc:chgData name="raghuram y" userId="b80aacdeef1d97bb" providerId="LiveId" clId="{89815770-5F74-4227-BBB8-027CD837C3C7}" dt="2024-12-06T08:45:43.877" v="135"/>
        <pc:sldMkLst>
          <pc:docMk/>
          <pc:sldMk cId="770550325" sldId="461"/>
        </pc:sldMkLst>
      </pc:sldChg>
      <pc:sldChg chg="modSp new del mod">
        <pc:chgData name="raghuram y" userId="b80aacdeef1d97bb" providerId="LiveId" clId="{89815770-5F74-4227-BBB8-027CD837C3C7}" dt="2024-12-30T06:55:39.907" v="7579" actId="47"/>
        <pc:sldMkLst>
          <pc:docMk/>
          <pc:sldMk cId="3390544721" sldId="461"/>
        </pc:sldMkLst>
      </pc:sldChg>
      <pc:sldChg chg="add del">
        <pc:chgData name="raghuram y" userId="b80aacdeef1d97bb" providerId="LiveId" clId="{89815770-5F74-4227-BBB8-027CD837C3C7}" dt="2024-12-06T08:45:43.877" v="135"/>
        <pc:sldMkLst>
          <pc:docMk/>
          <pc:sldMk cId="871820837" sldId="462"/>
        </pc:sldMkLst>
      </pc:sldChg>
      <pc:sldChg chg="modSp new mod">
        <pc:chgData name="raghuram y" userId="b80aacdeef1d97bb" providerId="LiveId" clId="{89815770-5F74-4227-BBB8-027CD837C3C7}" dt="2024-12-30T07:53:56.511" v="7983" actId="6549"/>
        <pc:sldMkLst>
          <pc:docMk/>
          <pc:sldMk cId="3020473321" sldId="462"/>
        </pc:sldMkLst>
        <pc:spChg chg="mod">
          <ac:chgData name="raghuram y" userId="b80aacdeef1d97bb" providerId="LiveId" clId="{89815770-5F74-4227-BBB8-027CD837C3C7}" dt="2024-12-09T06:32:59.914" v="3186" actId="20577"/>
          <ac:spMkLst>
            <pc:docMk/>
            <pc:sldMk cId="3020473321" sldId="462"/>
            <ac:spMk id="2" creationId="{A4C97611-C82F-6782-0344-3B44B71833DC}"/>
          </ac:spMkLst>
        </pc:spChg>
        <pc:spChg chg="mod">
          <ac:chgData name="raghuram y" userId="b80aacdeef1d97bb" providerId="LiveId" clId="{89815770-5F74-4227-BBB8-027CD837C3C7}" dt="2024-12-30T07:53:56.511" v="7983" actId="6549"/>
          <ac:spMkLst>
            <pc:docMk/>
            <pc:sldMk cId="3020473321" sldId="462"/>
            <ac:spMk id="3" creationId="{B3DE6B45-4223-633B-6453-9C93702F8924}"/>
          </ac:spMkLst>
        </pc:spChg>
      </pc:sldChg>
      <pc:sldChg chg="add del">
        <pc:chgData name="raghuram y" userId="b80aacdeef1d97bb" providerId="LiveId" clId="{89815770-5F74-4227-BBB8-027CD837C3C7}" dt="2024-12-06T08:45:43.877" v="135"/>
        <pc:sldMkLst>
          <pc:docMk/>
          <pc:sldMk cId="888845892" sldId="463"/>
        </pc:sldMkLst>
      </pc:sldChg>
      <pc:sldChg chg="addSp delSp modSp new mod">
        <pc:chgData name="raghuram y" userId="b80aacdeef1d97bb" providerId="LiveId" clId="{89815770-5F74-4227-BBB8-027CD837C3C7}" dt="2024-12-09T07:48:27.475" v="3305"/>
        <pc:sldMkLst>
          <pc:docMk/>
          <pc:sldMk cId="3911164384" sldId="463"/>
        </pc:sldMkLst>
        <pc:spChg chg="mod">
          <ac:chgData name="raghuram y" userId="b80aacdeef1d97bb" providerId="LiveId" clId="{89815770-5F74-4227-BBB8-027CD837C3C7}" dt="2024-12-09T07:45:54.107" v="3295" actId="20577"/>
          <ac:spMkLst>
            <pc:docMk/>
            <pc:sldMk cId="3911164384" sldId="463"/>
            <ac:spMk id="2" creationId="{57D773A8-6121-711A-3057-F6CA88BC53C1}"/>
          </ac:spMkLst>
        </pc:spChg>
        <pc:graphicFrameChg chg="add del mod modGraphic">
          <ac:chgData name="raghuram y" userId="b80aacdeef1d97bb" providerId="LiveId" clId="{89815770-5F74-4227-BBB8-027CD837C3C7}" dt="2024-12-09T07:48:27.475" v="3305"/>
          <ac:graphicFrameMkLst>
            <pc:docMk/>
            <pc:sldMk cId="3911164384" sldId="463"/>
            <ac:graphicFrameMk id="4" creationId="{D0377022-5C8E-5824-7C7C-20B168AA3E5B}"/>
          </ac:graphicFrameMkLst>
        </pc:graphicFrameChg>
      </pc:sldChg>
      <pc:sldChg chg="add del">
        <pc:chgData name="raghuram y" userId="b80aacdeef1d97bb" providerId="LiveId" clId="{89815770-5F74-4227-BBB8-027CD837C3C7}" dt="2024-12-06T08:45:43.877" v="135"/>
        <pc:sldMkLst>
          <pc:docMk/>
          <pc:sldMk cId="1921444422" sldId="464"/>
        </pc:sldMkLst>
      </pc:sldChg>
      <pc:sldChg chg="modSp new mod">
        <pc:chgData name="raghuram y" userId="b80aacdeef1d97bb" providerId="LiveId" clId="{89815770-5F74-4227-BBB8-027CD837C3C7}" dt="2024-12-30T12:00:33.951" v="9385" actId="20577"/>
        <pc:sldMkLst>
          <pc:docMk/>
          <pc:sldMk cId="2678300909" sldId="464"/>
        </pc:sldMkLst>
        <pc:spChg chg="mod">
          <ac:chgData name="raghuram y" userId="b80aacdeef1d97bb" providerId="LiveId" clId="{89815770-5F74-4227-BBB8-027CD837C3C7}" dt="2024-12-09T08:47:27.543" v="4043" actId="20577"/>
          <ac:spMkLst>
            <pc:docMk/>
            <pc:sldMk cId="2678300909" sldId="464"/>
            <ac:spMk id="2" creationId="{EF047279-8065-898D-C298-9992A73724EC}"/>
          </ac:spMkLst>
        </pc:spChg>
        <pc:spChg chg="mod">
          <ac:chgData name="raghuram y" userId="b80aacdeef1d97bb" providerId="LiveId" clId="{89815770-5F74-4227-BBB8-027CD837C3C7}" dt="2024-12-30T12:00:33.951" v="9385" actId="20577"/>
          <ac:spMkLst>
            <pc:docMk/>
            <pc:sldMk cId="2678300909" sldId="464"/>
            <ac:spMk id="3" creationId="{7BEEB44E-BAFE-048B-5E73-9B17A2591A3F}"/>
          </ac:spMkLst>
        </pc:spChg>
      </pc:sldChg>
      <pc:sldChg chg="addSp delSp modSp new del mod ord chgLayout">
        <pc:chgData name="raghuram y" userId="b80aacdeef1d97bb" providerId="LiveId" clId="{89815770-5F74-4227-BBB8-027CD837C3C7}" dt="2024-12-11T05:03:40.680" v="6591" actId="47"/>
        <pc:sldMkLst>
          <pc:docMk/>
          <pc:sldMk cId="2479594489" sldId="465"/>
        </pc:sldMkLst>
      </pc:sldChg>
      <pc:sldChg chg="add del">
        <pc:chgData name="raghuram y" userId="b80aacdeef1d97bb" providerId="LiveId" clId="{89815770-5F74-4227-BBB8-027CD837C3C7}" dt="2024-12-06T08:45:43.877" v="135"/>
        <pc:sldMkLst>
          <pc:docMk/>
          <pc:sldMk cId="4037510431" sldId="465"/>
        </pc:sldMkLst>
      </pc:sldChg>
      <pc:sldChg chg="add del">
        <pc:chgData name="raghuram y" userId="b80aacdeef1d97bb" providerId="LiveId" clId="{89815770-5F74-4227-BBB8-027CD837C3C7}" dt="2024-12-06T08:45:43.877" v="135"/>
        <pc:sldMkLst>
          <pc:docMk/>
          <pc:sldMk cId="3637374238" sldId="466"/>
        </pc:sldMkLst>
      </pc:sldChg>
      <pc:sldChg chg="addSp modSp new mod modClrScheme chgLayout modNotes">
        <pc:chgData name="raghuram y" userId="b80aacdeef1d97bb" providerId="LiveId" clId="{89815770-5F74-4227-BBB8-027CD837C3C7}" dt="2024-12-30T11:31:30.710" v="8559" actId="114"/>
        <pc:sldMkLst>
          <pc:docMk/>
          <pc:sldMk cId="3763598777" sldId="466"/>
        </pc:sldMkLst>
        <pc:spChg chg="add mod">
          <ac:chgData name="raghuram y" userId="b80aacdeef1d97bb" providerId="LiveId" clId="{89815770-5F74-4227-BBB8-027CD837C3C7}" dt="2024-12-09T09:17:19.707" v="4979" actId="20577"/>
          <ac:spMkLst>
            <pc:docMk/>
            <pc:sldMk cId="3763598777" sldId="466"/>
            <ac:spMk id="2" creationId="{46F31138-93AE-A828-F6C4-0B91776FD503}"/>
          </ac:spMkLst>
        </pc:spChg>
        <pc:spChg chg="add mod">
          <ac:chgData name="raghuram y" userId="b80aacdeef1d97bb" providerId="LiveId" clId="{89815770-5F74-4227-BBB8-027CD837C3C7}" dt="2024-12-11T07:27:49.967" v="7179" actId="27636"/>
          <ac:spMkLst>
            <pc:docMk/>
            <pc:sldMk cId="3763598777" sldId="466"/>
            <ac:spMk id="3" creationId="{1CB96FCE-16A4-DF60-38A4-5B05B16EC907}"/>
          </ac:spMkLst>
        </pc:spChg>
      </pc:sldChg>
      <pc:sldChg chg="add del">
        <pc:chgData name="raghuram y" userId="b80aacdeef1d97bb" providerId="LiveId" clId="{89815770-5F74-4227-BBB8-027CD837C3C7}" dt="2024-12-06T08:45:43.877" v="135"/>
        <pc:sldMkLst>
          <pc:docMk/>
          <pc:sldMk cId="1095514508" sldId="467"/>
        </pc:sldMkLst>
      </pc:sldChg>
      <pc:sldChg chg="modSp new del mod">
        <pc:chgData name="raghuram y" userId="b80aacdeef1d97bb" providerId="LiveId" clId="{89815770-5F74-4227-BBB8-027CD837C3C7}" dt="2024-12-11T05:03:40.680" v="6591" actId="47"/>
        <pc:sldMkLst>
          <pc:docMk/>
          <pc:sldMk cId="1959121419" sldId="467"/>
        </pc:sldMkLst>
      </pc:sldChg>
      <pc:sldChg chg="add del">
        <pc:chgData name="raghuram y" userId="b80aacdeef1d97bb" providerId="LiveId" clId="{89815770-5F74-4227-BBB8-027CD837C3C7}" dt="2024-12-06T08:45:43.877" v="135"/>
        <pc:sldMkLst>
          <pc:docMk/>
          <pc:sldMk cId="2309987307" sldId="468"/>
        </pc:sldMkLst>
      </pc:sldChg>
      <pc:sldChg chg="addSp delSp modSp new mod">
        <pc:chgData name="raghuram y" userId="b80aacdeef1d97bb" providerId="LiveId" clId="{89815770-5F74-4227-BBB8-027CD837C3C7}" dt="2024-12-30T06:57:55.277" v="7605" actId="20577"/>
        <pc:sldMkLst>
          <pc:docMk/>
          <pc:sldMk cId="4270822182" sldId="468"/>
        </pc:sldMkLst>
        <pc:spChg chg="mod">
          <ac:chgData name="raghuram y" userId="b80aacdeef1d97bb" providerId="LiveId" clId="{89815770-5F74-4227-BBB8-027CD837C3C7}" dt="2024-12-30T06:57:55.277" v="7605" actId="20577"/>
          <ac:spMkLst>
            <pc:docMk/>
            <pc:sldMk cId="4270822182" sldId="468"/>
            <ac:spMk id="2" creationId="{954D7975-1213-4ED1-1FE4-B9C92F53DB18}"/>
          </ac:spMkLst>
        </pc:spChg>
        <pc:graphicFrameChg chg="add mod ord modGraphic">
          <ac:chgData name="raghuram y" userId="b80aacdeef1d97bb" providerId="LiveId" clId="{89815770-5F74-4227-BBB8-027CD837C3C7}" dt="2024-12-11T05:02:56.180" v="6559" actId="403"/>
          <ac:graphicFrameMkLst>
            <pc:docMk/>
            <pc:sldMk cId="4270822182" sldId="468"/>
            <ac:graphicFrameMk id="4" creationId="{46E5138D-E5D6-5713-BDE9-1D65FB0DF6AA}"/>
          </ac:graphicFrameMkLst>
        </pc:graphicFrameChg>
      </pc:sldChg>
      <pc:sldChg chg="add del">
        <pc:chgData name="raghuram y" userId="b80aacdeef1d97bb" providerId="LiveId" clId="{89815770-5F74-4227-BBB8-027CD837C3C7}" dt="2024-12-06T08:45:43.877" v="135"/>
        <pc:sldMkLst>
          <pc:docMk/>
          <pc:sldMk cId="3087935457" sldId="469"/>
        </pc:sldMkLst>
      </pc:sldChg>
      <pc:sldChg chg="modSp new mod">
        <pc:chgData name="raghuram y" userId="b80aacdeef1d97bb" providerId="LiveId" clId="{89815770-5F74-4227-BBB8-027CD837C3C7}" dt="2024-12-30T12:00:14.620" v="9380" actId="27636"/>
        <pc:sldMkLst>
          <pc:docMk/>
          <pc:sldMk cId="3346317913" sldId="469"/>
        </pc:sldMkLst>
        <pc:spChg chg="mod">
          <ac:chgData name="raghuram y" userId="b80aacdeef1d97bb" providerId="LiveId" clId="{89815770-5F74-4227-BBB8-027CD837C3C7}" dt="2024-12-11T06:05:16.881" v="6835" actId="20577"/>
          <ac:spMkLst>
            <pc:docMk/>
            <pc:sldMk cId="3346317913" sldId="469"/>
            <ac:spMk id="2" creationId="{DB674909-B065-35AF-CF68-6348D7CB2569}"/>
          </ac:spMkLst>
        </pc:spChg>
        <pc:spChg chg="mod">
          <ac:chgData name="raghuram y" userId="b80aacdeef1d97bb" providerId="LiveId" clId="{89815770-5F74-4227-BBB8-027CD837C3C7}" dt="2024-12-30T12:00:14.620" v="9380" actId="27636"/>
          <ac:spMkLst>
            <pc:docMk/>
            <pc:sldMk cId="3346317913" sldId="469"/>
            <ac:spMk id="3" creationId="{6763177A-F095-89D8-F914-DCA78E380004}"/>
          </ac:spMkLst>
        </pc:spChg>
      </pc:sldChg>
      <pc:sldChg chg="add del">
        <pc:chgData name="raghuram y" userId="b80aacdeef1d97bb" providerId="LiveId" clId="{89815770-5F74-4227-BBB8-027CD837C3C7}" dt="2024-12-06T08:45:43.877" v="135"/>
        <pc:sldMkLst>
          <pc:docMk/>
          <pc:sldMk cId="1428052226" sldId="470"/>
        </pc:sldMkLst>
      </pc:sldChg>
      <pc:sldChg chg="addSp delSp modSp new mod modClrScheme chgLayout">
        <pc:chgData name="raghuram y" userId="b80aacdeef1d97bb" providerId="LiveId" clId="{89815770-5F74-4227-BBB8-027CD837C3C7}" dt="2024-12-11T07:32:25.835" v="7353" actId="20577"/>
        <pc:sldMkLst>
          <pc:docMk/>
          <pc:sldMk cId="3562685041" sldId="470"/>
        </pc:sldMkLst>
        <pc:spChg chg="add mod">
          <ac:chgData name="raghuram y" userId="b80aacdeef1d97bb" providerId="LiveId" clId="{89815770-5F74-4227-BBB8-027CD837C3C7}" dt="2024-12-11T07:31:15.591" v="7305" actId="20577"/>
          <ac:spMkLst>
            <pc:docMk/>
            <pc:sldMk cId="3562685041" sldId="470"/>
            <ac:spMk id="4" creationId="{916038BE-6183-A28A-50D4-53FE9F4B113C}"/>
          </ac:spMkLst>
        </pc:spChg>
        <pc:spChg chg="add mod">
          <ac:chgData name="raghuram y" userId="b80aacdeef1d97bb" providerId="LiveId" clId="{89815770-5F74-4227-BBB8-027CD837C3C7}" dt="2024-12-11T07:32:25.835" v="7353" actId="20577"/>
          <ac:spMkLst>
            <pc:docMk/>
            <pc:sldMk cId="3562685041" sldId="470"/>
            <ac:spMk id="5" creationId="{A11E7FE3-3F98-1F26-B826-FC3ABC485556}"/>
          </ac:spMkLst>
        </pc:spChg>
      </pc:sldChg>
      <pc:sldChg chg="addSp delSp modSp new mod modClrScheme chgLayout">
        <pc:chgData name="raghuram y" userId="b80aacdeef1d97bb" providerId="LiveId" clId="{89815770-5F74-4227-BBB8-027CD837C3C7}" dt="2024-12-30T06:53:03.823" v="7547" actId="20577"/>
        <pc:sldMkLst>
          <pc:docMk/>
          <pc:sldMk cId="1610131984" sldId="471"/>
        </pc:sldMkLst>
        <pc:spChg chg="del mod ord">
          <ac:chgData name="raghuram y" userId="b80aacdeef1d97bb" providerId="LiveId" clId="{89815770-5F74-4227-BBB8-027CD837C3C7}" dt="2024-12-30T06:52:57.411" v="7535" actId="700"/>
          <ac:spMkLst>
            <pc:docMk/>
            <pc:sldMk cId="1610131984" sldId="471"/>
            <ac:spMk id="2" creationId="{3A7C5682-2CF7-E621-6551-BF547F32E139}"/>
          </ac:spMkLst>
        </pc:spChg>
        <pc:spChg chg="del mod ord">
          <ac:chgData name="raghuram y" userId="b80aacdeef1d97bb" providerId="LiveId" clId="{89815770-5F74-4227-BBB8-027CD837C3C7}" dt="2024-12-30T06:52:57.411" v="7535" actId="700"/>
          <ac:spMkLst>
            <pc:docMk/>
            <pc:sldMk cId="1610131984" sldId="471"/>
            <ac:spMk id="3" creationId="{EF0E4E94-AE1A-B722-9BB2-4B38C6B950B1}"/>
          </ac:spMkLst>
        </pc:spChg>
        <pc:spChg chg="add mod ord">
          <ac:chgData name="raghuram y" userId="b80aacdeef1d97bb" providerId="LiveId" clId="{89815770-5F74-4227-BBB8-027CD837C3C7}" dt="2024-12-30T06:53:03.823" v="7547" actId="20577"/>
          <ac:spMkLst>
            <pc:docMk/>
            <pc:sldMk cId="1610131984" sldId="471"/>
            <ac:spMk id="4" creationId="{472CA275-6F48-24C0-4BF8-A42A4F83D52D}"/>
          </ac:spMkLst>
        </pc:spChg>
        <pc:spChg chg="add mod ord">
          <ac:chgData name="raghuram y" userId="b80aacdeef1d97bb" providerId="LiveId" clId="{89815770-5F74-4227-BBB8-027CD837C3C7}" dt="2024-12-30T06:52:57.411" v="7535" actId="700"/>
          <ac:spMkLst>
            <pc:docMk/>
            <pc:sldMk cId="1610131984" sldId="471"/>
            <ac:spMk id="5" creationId="{397FF590-1932-DE85-7F9E-B51E8CCBEAD2}"/>
          </ac:spMkLst>
        </pc:spChg>
      </pc:sldChg>
      <pc:sldChg chg="addSp delSp modSp new mod modClrScheme chgLayout">
        <pc:chgData name="raghuram y" userId="b80aacdeef1d97bb" providerId="LiveId" clId="{89815770-5F74-4227-BBB8-027CD837C3C7}" dt="2024-12-30T06:57:15.480" v="7604" actId="20577"/>
        <pc:sldMkLst>
          <pc:docMk/>
          <pc:sldMk cId="2227366565" sldId="472"/>
        </pc:sldMkLst>
        <pc:spChg chg="del mod ord">
          <ac:chgData name="raghuram y" userId="b80aacdeef1d97bb" providerId="LiveId" clId="{89815770-5F74-4227-BBB8-027CD837C3C7}" dt="2024-12-30T06:56:58.755" v="7581" actId="700"/>
          <ac:spMkLst>
            <pc:docMk/>
            <pc:sldMk cId="2227366565" sldId="472"/>
            <ac:spMk id="2" creationId="{95C0CC71-0FEC-DF06-828C-41BA89C47512}"/>
          </ac:spMkLst>
        </pc:spChg>
        <pc:spChg chg="del mod ord">
          <ac:chgData name="raghuram y" userId="b80aacdeef1d97bb" providerId="LiveId" clId="{89815770-5F74-4227-BBB8-027CD837C3C7}" dt="2024-12-30T06:56:58.755" v="7581" actId="700"/>
          <ac:spMkLst>
            <pc:docMk/>
            <pc:sldMk cId="2227366565" sldId="472"/>
            <ac:spMk id="3" creationId="{0594301A-50A2-9B7A-F1C4-EABC15C0BB4E}"/>
          </ac:spMkLst>
        </pc:spChg>
        <pc:spChg chg="add mod ord">
          <ac:chgData name="raghuram y" userId="b80aacdeef1d97bb" providerId="LiveId" clId="{89815770-5F74-4227-BBB8-027CD837C3C7}" dt="2024-12-30T06:57:15.480" v="7604" actId="20577"/>
          <ac:spMkLst>
            <pc:docMk/>
            <pc:sldMk cId="2227366565" sldId="472"/>
            <ac:spMk id="4" creationId="{C2ED0DB1-DB76-FB90-7D2B-228ADAC0D03F}"/>
          </ac:spMkLst>
        </pc:spChg>
        <pc:spChg chg="add mod ord">
          <ac:chgData name="raghuram y" userId="b80aacdeef1d97bb" providerId="LiveId" clId="{89815770-5F74-4227-BBB8-027CD837C3C7}" dt="2024-12-30T06:56:58.755" v="7581" actId="700"/>
          <ac:spMkLst>
            <pc:docMk/>
            <pc:sldMk cId="2227366565" sldId="472"/>
            <ac:spMk id="5" creationId="{8CB4FD16-1F1D-A90F-65C7-AEA1223E8C5D}"/>
          </ac:spMkLst>
        </pc:spChg>
      </pc:sldChg>
      <pc:sldChg chg="addSp delSp modSp new mod modClrScheme chgLayout">
        <pc:chgData name="raghuram y" userId="b80aacdeef1d97bb" providerId="LiveId" clId="{89815770-5F74-4227-BBB8-027CD837C3C7}" dt="2024-12-30T07:23:57.179" v="7695" actId="403"/>
        <pc:sldMkLst>
          <pc:docMk/>
          <pc:sldMk cId="439006061" sldId="473"/>
        </pc:sldMkLst>
        <pc:spChg chg="del">
          <ac:chgData name="raghuram y" userId="b80aacdeef1d97bb" providerId="LiveId" clId="{89815770-5F74-4227-BBB8-027CD837C3C7}" dt="2024-12-30T07:12:20.797" v="7607" actId="700"/>
          <ac:spMkLst>
            <pc:docMk/>
            <pc:sldMk cId="439006061" sldId="473"/>
            <ac:spMk id="2" creationId="{4B9B26BD-4E70-B9E6-EE73-1F887C74A354}"/>
          </ac:spMkLst>
        </pc:spChg>
        <pc:spChg chg="del">
          <ac:chgData name="raghuram y" userId="b80aacdeef1d97bb" providerId="LiveId" clId="{89815770-5F74-4227-BBB8-027CD837C3C7}" dt="2024-12-30T07:12:20.797" v="7607" actId="700"/>
          <ac:spMkLst>
            <pc:docMk/>
            <pc:sldMk cId="439006061" sldId="473"/>
            <ac:spMk id="3" creationId="{0B964A6E-2121-B351-0A9A-3B77395EFEF4}"/>
          </ac:spMkLst>
        </pc:spChg>
        <pc:spChg chg="add mod">
          <ac:chgData name="raghuram y" userId="b80aacdeef1d97bb" providerId="LiveId" clId="{89815770-5F74-4227-BBB8-027CD837C3C7}" dt="2024-12-30T07:23:11.958" v="7655" actId="1076"/>
          <ac:spMkLst>
            <pc:docMk/>
            <pc:sldMk cId="439006061" sldId="473"/>
            <ac:spMk id="8" creationId="{52EAA526-9420-1963-E54F-006454C2C17E}"/>
          </ac:spMkLst>
        </pc:spChg>
        <pc:spChg chg="add mod">
          <ac:chgData name="raghuram y" userId="b80aacdeef1d97bb" providerId="LiveId" clId="{89815770-5F74-4227-BBB8-027CD837C3C7}" dt="2024-12-30T07:23:57.179" v="7695" actId="403"/>
          <ac:spMkLst>
            <pc:docMk/>
            <pc:sldMk cId="439006061" sldId="473"/>
            <ac:spMk id="9" creationId="{FCA25F1B-0913-ACB8-3D42-F52F85BA9894}"/>
          </ac:spMkLst>
        </pc:spChg>
        <pc:picChg chg="add del mod">
          <ac:chgData name="raghuram y" userId="b80aacdeef1d97bb" providerId="LiveId" clId="{89815770-5F74-4227-BBB8-027CD837C3C7}" dt="2024-12-30T07:17:12.322" v="7611" actId="478"/>
          <ac:picMkLst>
            <pc:docMk/>
            <pc:sldMk cId="439006061" sldId="473"/>
            <ac:picMk id="5" creationId="{8AA37F0E-9D91-E904-F542-146C25C04BD7}"/>
          </ac:picMkLst>
        </pc:picChg>
        <pc:picChg chg="add mod">
          <ac:chgData name="raghuram y" userId="b80aacdeef1d97bb" providerId="LiveId" clId="{89815770-5F74-4227-BBB8-027CD837C3C7}" dt="2024-12-30T07:20:33.513" v="7628" actId="1036"/>
          <ac:picMkLst>
            <pc:docMk/>
            <pc:sldMk cId="439006061" sldId="473"/>
            <ac:picMk id="7" creationId="{96E7A731-ABE4-B921-8C23-CB6B9DC7B834}"/>
          </ac:picMkLst>
        </pc:picChg>
      </pc:sldChg>
      <pc:sldChg chg="addSp modSp new mod modClrScheme chgLayout">
        <pc:chgData name="raghuram y" userId="b80aacdeef1d97bb" providerId="LiveId" clId="{89815770-5F74-4227-BBB8-027CD837C3C7}" dt="2024-12-30T08:57:12.366" v="8352" actId="20577"/>
        <pc:sldMkLst>
          <pc:docMk/>
          <pc:sldMk cId="1131280103" sldId="474"/>
        </pc:sldMkLst>
        <pc:spChg chg="add mod">
          <ac:chgData name="raghuram y" userId="b80aacdeef1d97bb" providerId="LiveId" clId="{89815770-5F74-4227-BBB8-027CD837C3C7}" dt="2024-12-30T08:57:12.366" v="8352" actId="20577"/>
          <ac:spMkLst>
            <pc:docMk/>
            <pc:sldMk cId="1131280103" sldId="474"/>
            <ac:spMk id="2" creationId="{EA21A201-F82D-5D79-2BCE-0FFE9018D3ED}"/>
          </ac:spMkLst>
        </pc:spChg>
        <pc:spChg chg="add mod">
          <ac:chgData name="raghuram y" userId="b80aacdeef1d97bb" providerId="LiveId" clId="{89815770-5F74-4227-BBB8-027CD837C3C7}" dt="2024-12-30T07:24:18.885" v="7697" actId="700"/>
          <ac:spMkLst>
            <pc:docMk/>
            <pc:sldMk cId="1131280103" sldId="474"/>
            <ac:spMk id="3" creationId="{5DD58AB3-1612-38E3-C7C9-33C6D27D2CDC}"/>
          </ac:spMkLst>
        </pc:spChg>
      </pc:sldChg>
      <pc:sldChg chg="addSp delSp modSp new mod modClrScheme chgLayout">
        <pc:chgData name="raghuram y" userId="b80aacdeef1d97bb" providerId="LiveId" clId="{89815770-5F74-4227-BBB8-027CD837C3C7}" dt="2024-12-30T11:30:48.591" v="8549" actId="20577"/>
        <pc:sldMkLst>
          <pc:docMk/>
          <pc:sldMk cId="2146997218" sldId="475"/>
        </pc:sldMkLst>
        <pc:spChg chg="del mod ord">
          <ac:chgData name="raghuram y" userId="b80aacdeef1d97bb" providerId="LiveId" clId="{89815770-5F74-4227-BBB8-027CD837C3C7}" dt="2024-12-30T08:57:55.528" v="8360" actId="700"/>
          <ac:spMkLst>
            <pc:docMk/>
            <pc:sldMk cId="2146997218" sldId="475"/>
            <ac:spMk id="2" creationId="{7AC760A6-26A2-A664-D336-344830F504E4}"/>
          </ac:spMkLst>
        </pc:spChg>
        <pc:spChg chg="del mod ord">
          <ac:chgData name="raghuram y" userId="b80aacdeef1d97bb" providerId="LiveId" clId="{89815770-5F74-4227-BBB8-027CD837C3C7}" dt="2024-12-30T08:57:55.528" v="8360" actId="700"/>
          <ac:spMkLst>
            <pc:docMk/>
            <pc:sldMk cId="2146997218" sldId="475"/>
            <ac:spMk id="3" creationId="{E824A21C-15E8-BA2A-8B86-504CC168193E}"/>
          </ac:spMkLst>
        </pc:spChg>
        <pc:spChg chg="add mod ord">
          <ac:chgData name="raghuram y" userId="b80aacdeef1d97bb" providerId="LiveId" clId="{89815770-5F74-4227-BBB8-027CD837C3C7}" dt="2024-12-30T11:30:48.591" v="8549" actId="20577"/>
          <ac:spMkLst>
            <pc:docMk/>
            <pc:sldMk cId="2146997218" sldId="475"/>
            <ac:spMk id="4" creationId="{F1042C7D-0E9C-D3BE-A1F2-1576BC1DEF39}"/>
          </ac:spMkLst>
        </pc:spChg>
        <pc:spChg chg="add mod ord">
          <ac:chgData name="raghuram y" userId="b80aacdeef1d97bb" providerId="LiveId" clId="{89815770-5F74-4227-BBB8-027CD837C3C7}" dt="2024-12-30T08:57:55.528" v="8360" actId="700"/>
          <ac:spMkLst>
            <pc:docMk/>
            <pc:sldMk cId="2146997218" sldId="475"/>
            <ac:spMk id="5" creationId="{10CC813D-D33F-DCAD-BC86-9E8FF3283B76}"/>
          </ac:spMkLst>
        </pc:spChg>
      </pc:sldChg>
      <pc:sldMasterChg chg="delSldLayout">
        <pc:chgData name="raghuram y" userId="b80aacdeef1d97bb" providerId="LiveId" clId="{89815770-5F74-4227-BBB8-027CD837C3C7}" dt="2024-12-11T07:26:47.325" v="7171" actId="47"/>
        <pc:sldMasterMkLst>
          <pc:docMk/>
          <pc:sldMasterMk cId="3577575195" sldId="2147483648"/>
        </pc:sldMasterMkLst>
        <pc:sldLayoutChg chg="del">
          <pc:chgData name="raghuram y" userId="b80aacdeef1d97bb" providerId="LiveId" clId="{89815770-5F74-4227-BBB8-027CD837C3C7}" dt="2024-12-11T07:26:47.325" v="7171" actId="47"/>
          <pc:sldLayoutMkLst>
            <pc:docMk/>
            <pc:sldMasterMk cId="3577575195" sldId="2147483648"/>
            <pc:sldLayoutMk cId="2166464348"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456FB-4CBE-4951-9D47-8EDC468EE3DF}"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IN"/>
        </a:p>
      </dgm:t>
    </dgm:pt>
    <dgm:pt modelId="{77C03AA9-4D00-421C-BA52-3FA7FB2769FE}">
      <dgm:prSet phldrT="[Text]" custT="1"/>
      <dgm:spPr>
        <a:solidFill>
          <a:schemeClr val="accent2"/>
        </a:solidFill>
      </dgm:spPr>
      <dgm:t>
        <a:bodyPr/>
        <a:lstStyle/>
        <a:p>
          <a:r>
            <a:rPr lang="en-IN" sz="2000" dirty="0"/>
            <a:t>Improve S.O.M</a:t>
          </a:r>
        </a:p>
      </dgm:t>
    </dgm:pt>
    <dgm:pt modelId="{2BDC3707-5D69-4325-A814-1324943E0C6D}" type="parTrans" cxnId="{50F8FA23-ABFE-4E47-BE54-78BC79AB3496}">
      <dgm:prSet/>
      <dgm:spPr/>
      <dgm:t>
        <a:bodyPr/>
        <a:lstStyle/>
        <a:p>
          <a:endParaRPr lang="en-IN"/>
        </a:p>
      </dgm:t>
    </dgm:pt>
    <dgm:pt modelId="{39198453-66B4-4AD8-B139-7D75055D4AE3}" type="sibTrans" cxnId="{50F8FA23-ABFE-4E47-BE54-78BC79AB3496}">
      <dgm:prSet/>
      <dgm:spPr/>
      <dgm:t>
        <a:bodyPr/>
        <a:lstStyle/>
        <a:p>
          <a:endParaRPr lang="en-IN"/>
        </a:p>
      </dgm:t>
    </dgm:pt>
    <dgm:pt modelId="{CD8419F8-6009-4285-A233-6716D5A82288}">
      <dgm:prSet phldrT="[Text]" custT="1"/>
      <dgm:spPr/>
      <dgm:t>
        <a:bodyPr/>
        <a:lstStyle/>
        <a:p>
          <a:r>
            <a:rPr lang="en-IN" sz="1600" dirty="0"/>
            <a:t>Balanced Fertilization</a:t>
          </a:r>
        </a:p>
      </dgm:t>
    </dgm:pt>
    <dgm:pt modelId="{44101B2E-6AA9-4AF8-B11B-3BB8318021B5}" type="parTrans" cxnId="{7A6CEFED-FED2-4242-8F4F-CAA1AC139499}">
      <dgm:prSet/>
      <dgm:spPr/>
      <dgm:t>
        <a:bodyPr/>
        <a:lstStyle/>
        <a:p>
          <a:endParaRPr lang="en-IN"/>
        </a:p>
      </dgm:t>
    </dgm:pt>
    <dgm:pt modelId="{A253A196-1CA4-488A-8839-0ADE9F2C46DC}" type="sibTrans" cxnId="{7A6CEFED-FED2-4242-8F4F-CAA1AC139499}">
      <dgm:prSet/>
      <dgm:spPr/>
      <dgm:t>
        <a:bodyPr/>
        <a:lstStyle/>
        <a:p>
          <a:endParaRPr lang="en-IN"/>
        </a:p>
      </dgm:t>
    </dgm:pt>
    <dgm:pt modelId="{060966D0-2704-4815-AC11-3BE5E9C6933A}">
      <dgm:prSet phldrT="[Text]" custT="1"/>
      <dgm:spPr>
        <a:solidFill>
          <a:srgbClr val="92D050"/>
        </a:solidFill>
      </dgm:spPr>
      <dgm:t>
        <a:bodyPr/>
        <a:lstStyle/>
        <a:p>
          <a:r>
            <a:rPr lang="en-IN" sz="3200" dirty="0"/>
            <a:t>INM</a:t>
          </a:r>
        </a:p>
      </dgm:t>
    </dgm:pt>
    <dgm:pt modelId="{8ABD3BF1-9BB4-4B30-9E01-F95C68D392BF}" type="parTrans" cxnId="{7ADBDDD1-C294-4B45-AB58-AE52C254C322}">
      <dgm:prSet/>
      <dgm:spPr/>
      <dgm:t>
        <a:bodyPr/>
        <a:lstStyle/>
        <a:p>
          <a:endParaRPr lang="en-IN"/>
        </a:p>
      </dgm:t>
    </dgm:pt>
    <dgm:pt modelId="{D636B476-C686-44EF-AB30-5F14121CC827}" type="sibTrans" cxnId="{7ADBDDD1-C294-4B45-AB58-AE52C254C322}">
      <dgm:prSet/>
      <dgm:spPr/>
      <dgm:t>
        <a:bodyPr/>
        <a:lstStyle/>
        <a:p>
          <a:endParaRPr lang="en-IN"/>
        </a:p>
      </dgm:t>
    </dgm:pt>
    <dgm:pt modelId="{4B401F99-D95E-4BCC-8CCD-1879320758FD}">
      <dgm:prSet phldrT="[Text]" custT="1"/>
      <dgm:spPr>
        <a:solidFill>
          <a:srgbClr val="FFC000"/>
        </a:solidFill>
      </dgm:spPr>
      <dgm:t>
        <a:bodyPr/>
        <a:lstStyle/>
        <a:p>
          <a:r>
            <a:rPr lang="en-IN" sz="1600" dirty="0"/>
            <a:t>Organic Manures &amp; Biofertilizers</a:t>
          </a:r>
        </a:p>
      </dgm:t>
    </dgm:pt>
    <dgm:pt modelId="{CB193E11-582B-49B3-B76D-BC9FE8017C19}" type="parTrans" cxnId="{526C6713-1F6C-45F7-A111-9F324AF62423}">
      <dgm:prSet/>
      <dgm:spPr/>
      <dgm:t>
        <a:bodyPr/>
        <a:lstStyle/>
        <a:p>
          <a:endParaRPr lang="en-IN"/>
        </a:p>
      </dgm:t>
    </dgm:pt>
    <dgm:pt modelId="{4AFD573C-9F81-45E9-8C06-10DC0192C9E3}" type="sibTrans" cxnId="{526C6713-1F6C-45F7-A111-9F324AF62423}">
      <dgm:prSet/>
      <dgm:spPr/>
      <dgm:t>
        <a:bodyPr/>
        <a:lstStyle/>
        <a:p>
          <a:endParaRPr lang="en-IN"/>
        </a:p>
      </dgm:t>
    </dgm:pt>
    <dgm:pt modelId="{622302CA-5423-42BB-B551-A953A8FF089F}" type="pres">
      <dgm:prSet presAssocID="{005456FB-4CBE-4951-9D47-8EDC468EE3DF}" presName="compositeShape" presStyleCnt="0">
        <dgm:presLayoutVars>
          <dgm:chMax val="9"/>
          <dgm:dir/>
          <dgm:resizeHandles val="exact"/>
        </dgm:presLayoutVars>
      </dgm:prSet>
      <dgm:spPr/>
    </dgm:pt>
    <dgm:pt modelId="{49ACBBF4-0BCC-4566-BDB4-C396BCB3BF42}" type="pres">
      <dgm:prSet presAssocID="{005456FB-4CBE-4951-9D47-8EDC468EE3DF}" presName="triangle1" presStyleLbl="node1" presStyleIdx="0" presStyleCnt="4">
        <dgm:presLayoutVars>
          <dgm:bulletEnabled val="1"/>
        </dgm:presLayoutVars>
      </dgm:prSet>
      <dgm:spPr/>
    </dgm:pt>
    <dgm:pt modelId="{DB09AE5F-B8D7-4B95-9753-CC0EF65E882F}" type="pres">
      <dgm:prSet presAssocID="{005456FB-4CBE-4951-9D47-8EDC468EE3DF}" presName="triangle2" presStyleLbl="node1" presStyleIdx="1" presStyleCnt="4">
        <dgm:presLayoutVars>
          <dgm:bulletEnabled val="1"/>
        </dgm:presLayoutVars>
      </dgm:prSet>
      <dgm:spPr/>
    </dgm:pt>
    <dgm:pt modelId="{338428CA-01A3-4E0D-888F-7A62B3FF01E0}" type="pres">
      <dgm:prSet presAssocID="{005456FB-4CBE-4951-9D47-8EDC468EE3DF}" presName="triangle3" presStyleLbl="node1" presStyleIdx="2" presStyleCnt="4">
        <dgm:presLayoutVars>
          <dgm:bulletEnabled val="1"/>
        </dgm:presLayoutVars>
      </dgm:prSet>
      <dgm:spPr/>
    </dgm:pt>
    <dgm:pt modelId="{52E244F3-D110-49AE-A474-E85CFF70D4A9}" type="pres">
      <dgm:prSet presAssocID="{005456FB-4CBE-4951-9D47-8EDC468EE3DF}" presName="triangle4" presStyleLbl="node1" presStyleIdx="3" presStyleCnt="4">
        <dgm:presLayoutVars>
          <dgm:bulletEnabled val="1"/>
        </dgm:presLayoutVars>
      </dgm:prSet>
      <dgm:spPr/>
    </dgm:pt>
  </dgm:ptLst>
  <dgm:cxnLst>
    <dgm:cxn modelId="{526C6713-1F6C-45F7-A111-9F324AF62423}" srcId="{005456FB-4CBE-4951-9D47-8EDC468EE3DF}" destId="{4B401F99-D95E-4BCC-8CCD-1879320758FD}" srcOrd="3" destOrd="0" parTransId="{CB193E11-582B-49B3-B76D-BC9FE8017C19}" sibTransId="{4AFD573C-9F81-45E9-8C06-10DC0192C9E3}"/>
    <dgm:cxn modelId="{50F8FA23-ABFE-4E47-BE54-78BC79AB3496}" srcId="{005456FB-4CBE-4951-9D47-8EDC468EE3DF}" destId="{77C03AA9-4D00-421C-BA52-3FA7FB2769FE}" srcOrd="0" destOrd="0" parTransId="{2BDC3707-5D69-4325-A814-1324943E0C6D}" sibTransId="{39198453-66B4-4AD8-B139-7D75055D4AE3}"/>
    <dgm:cxn modelId="{713C5C26-CBC6-4646-B097-3FCA9B76DFE5}" type="presOf" srcId="{77C03AA9-4D00-421C-BA52-3FA7FB2769FE}" destId="{49ACBBF4-0BCC-4566-BDB4-C396BCB3BF42}" srcOrd="0" destOrd="0" presId="urn:microsoft.com/office/officeart/2005/8/layout/pyramid4"/>
    <dgm:cxn modelId="{60C4D340-EEC5-4AE2-94EE-6061FD147195}" type="presOf" srcId="{CD8419F8-6009-4285-A233-6716D5A82288}" destId="{DB09AE5F-B8D7-4B95-9753-CC0EF65E882F}" srcOrd="0" destOrd="0" presId="urn:microsoft.com/office/officeart/2005/8/layout/pyramid4"/>
    <dgm:cxn modelId="{F977CA46-9E03-491D-88A1-C569EDCAE878}" type="presOf" srcId="{4B401F99-D95E-4BCC-8CCD-1879320758FD}" destId="{52E244F3-D110-49AE-A474-E85CFF70D4A9}" srcOrd="0" destOrd="0" presId="urn:microsoft.com/office/officeart/2005/8/layout/pyramid4"/>
    <dgm:cxn modelId="{C8647585-1A3F-4B56-9AB9-DE6709EE9C5F}" type="presOf" srcId="{005456FB-4CBE-4951-9D47-8EDC468EE3DF}" destId="{622302CA-5423-42BB-B551-A953A8FF089F}" srcOrd="0" destOrd="0" presId="urn:microsoft.com/office/officeart/2005/8/layout/pyramid4"/>
    <dgm:cxn modelId="{7ADBDDD1-C294-4B45-AB58-AE52C254C322}" srcId="{005456FB-4CBE-4951-9D47-8EDC468EE3DF}" destId="{060966D0-2704-4815-AC11-3BE5E9C6933A}" srcOrd="2" destOrd="0" parTransId="{8ABD3BF1-9BB4-4B30-9E01-F95C68D392BF}" sibTransId="{D636B476-C686-44EF-AB30-5F14121CC827}"/>
    <dgm:cxn modelId="{89A5FFE6-BC51-4439-AC11-E28700DF242B}" type="presOf" srcId="{060966D0-2704-4815-AC11-3BE5E9C6933A}" destId="{338428CA-01A3-4E0D-888F-7A62B3FF01E0}" srcOrd="0" destOrd="0" presId="urn:microsoft.com/office/officeart/2005/8/layout/pyramid4"/>
    <dgm:cxn modelId="{7A6CEFED-FED2-4242-8F4F-CAA1AC139499}" srcId="{005456FB-4CBE-4951-9D47-8EDC468EE3DF}" destId="{CD8419F8-6009-4285-A233-6716D5A82288}" srcOrd="1" destOrd="0" parTransId="{44101B2E-6AA9-4AF8-B11B-3BB8318021B5}" sibTransId="{A253A196-1CA4-488A-8839-0ADE9F2C46DC}"/>
    <dgm:cxn modelId="{DB8113AA-1400-4C48-9FA0-8B6DC7F4090B}" type="presParOf" srcId="{622302CA-5423-42BB-B551-A953A8FF089F}" destId="{49ACBBF4-0BCC-4566-BDB4-C396BCB3BF42}" srcOrd="0" destOrd="0" presId="urn:microsoft.com/office/officeart/2005/8/layout/pyramid4"/>
    <dgm:cxn modelId="{3F59EA56-99A9-4F29-9D0D-9FB629C8CE02}" type="presParOf" srcId="{622302CA-5423-42BB-B551-A953A8FF089F}" destId="{DB09AE5F-B8D7-4B95-9753-CC0EF65E882F}" srcOrd="1" destOrd="0" presId="urn:microsoft.com/office/officeart/2005/8/layout/pyramid4"/>
    <dgm:cxn modelId="{43D670D7-ACCA-4429-B4C0-AEF767F9AFFB}" type="presParOf" srcId="{622302CA-5423-42BB-B551-A953A8FF089F}" destId="{338428CA-01A3-4E0D-888F-7A62B3FF01E0}" srcOrd="2" destOrd="0" presId="urn:microsoft.com/office/officeart/2005/8/layout/pyramid4"/>
    <dgm:cxn modelId="{F9C4B936-5D0C-4D0D-AEA0-06DCFE540571}" type="presParOf" srcId="{622302CA-5423-42BB-B551-A953A8FF089F}" destId="{52E244F3-D110-49AE-A474-E85CFF70D4A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CBBF4-0BCC-4566-BDB4-C396BCB3BF42}">
      <dsp:nvSpPr>
        <dsp:cNvPr id="0" name=""/>
        <dsp:cNvSpPr/>
      </dsp:nvSpPr>
      <dsp:spPr>
        <a:xfrm>
          <a:off x="4169965" y="0"/>
          <a:ext cx="2175669" cy="2175669"/>
        </a:xfrm>
        <a:prstGeom prst="triangl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t>Improve S.O.M</a:t>
          </a:r>
        </a:p>
      </dsp:txBody>
      <dsp:txXfrm>
        <a:off x="4713882" y="1087835"/>
        <a:ext cx="1087835" cy="1087834"/>
      </dsp:txXfrm>
    </dsp:sp>
    <dsp:sp modelId="{DB09AE5F-B8D7-4B95-9753-CC0EF65E882F}">
      <dsp:nvSpPr>
        <dsp:cNvPr id="0" name=""/>
        <dsp:cNvSpPr/>
      </dsp:nvSpPr>
      <dsp:spPr>
        <a:xfrm>
          <a:off x="3082131"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Balanced Fertilization</a:t>
          </a:r>
        </a:p>
      </dsp:txBody>
      <dsp:txXfrm>
        <a:off x="3626048" y="3263504"/>
        <a:ext cx="1087835" cy="1087834"/>
      </dsp:txXfrm>
    </dsp:sp>
    <dsp:sp modelId="{338428CA-01A3-4E0D-888F-7A62B3FF01E0}">
      <dsp:nvSpPr>
        <dsp:cNvPr id="0" name=""/>
        <dsp:cNvSpPr/>
      </dsp:nvSpPr>
      <dsp:spPr>
        <a:xfrm rot="10800000">
          <a:off x="4169965" y="2175669"/>
          <a:ext cx="2175669" cy="2175669"/>
        </a:xfrm>
        <a:prstGeom prst="triangl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IN" sz="3200" kern="1200" dirty="0"/>
            <a:t>INM</a:t>
          </a:r>
        </a:p>
      </dsp:txBody>
      <dsp:txXfrm rot="10800000">
        <a:off x="4713882" y="2175669"/>
        <a:ext cx="1087835" cy="1087834"/>
      </dsp:txXfrm>
    </dsp:sp>
    <dsp:sp modelId="{52E244F3-D110-49AE-A474-E85CFF70D4A9}">
      <dsp:nvSpPr>
        <dsp:cNvPr id="0" name=""/>
        <dsp:cNvSpPr/>
      </dsp:nvSpPr>
      <dsp:spPr>
        <a:xfrm>
          <a:off x="5257800" y="2175669"/>
          <a:ext cx="2175669" cy="2175669"/>
        </a:xfrm>
        <a:prstGeom prst="triangl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t>Organic Manures &amp; Biofertilizers</a:t>
          </a:r>
        </a:p>
      </dsp:txBody>
      <dsp:txXfrm>
        <a:off x="5801717" y="3263504"/>
        <a:ext cx="1087835"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C4391-BBD2-41EC-8800-7E96F517103C}" type="datetimeFigureOut">
              <a:rPr lang="en-IN" smtClean="0"/>
              <a:t>30-12-2024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009E9-67CB-43B6-A37D-84D9BF1669E0}" type="slidenum">
              <a:rPr lang="en-IN" smtClean="0"/>
              <a:t>‹#›</a:t>
            </a:fld>
            <a:endParaRPr lang="en-IN"/>
          </a:p>
        </p:txBody>
      </p:sp>
    </p:spTree>
    <p:extLst>
      <p:ext uri="{BB962C8B-B14F-4D97-AF65-F5344CB8AC3E}">
        <p14:creationId xmlns:p14="http://schemas.microsoft.com/office/powerpoint/2010/main" val="41500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One sample for each representative block</a:t>
            </a:r>
          </a:p>
          <a:p>
            <a:r>
              <a:rPr lang="en-IN" dirty="0"/>
              <a:t>Collect soil samples about 3-5 feet away from trunk </a:t>
            </a:r>
          </a:p>
          <a:p>
            <a:r>
              <a:rPr lang="en-IN" dirty="0"/>
              <a:t>Make a pit of half feet diameter </a:t>
            </a:r>
            <a:r>
              <a:rPr lang="en-IN" dirty="0" err="1"/>
              <a:t>upto</a:t>
            </a:r>
            <a:r>
              <a:rPr lang="en-IN" dirty="0"/>
              <a:t> a depth of 1ft after removing surface leaf litter. Discard the soil. Scrape the soil from edges of the pit from top to bottom, mix well in the pit and collect the sample </a:t>
            </a:r>
          </a:p>
          <a:p>
            <a:r>
              <a:rPr lang="en-IN" dirty="0"/>
              <a:t>Collect about 10 such samples from each presentative block </a:t>
            </a:r>
          </a:p>
          <a:p>
            <a:r>
              <a:rPr lang="en-IN" dirty="0"/>
              <a:t>All samples from each block are mixed thoroughly after removing roots, stones etc. to prepare a compound sample.</a:t>
            </a:r>
          </a:p>
          <a:p>
            <a:r>
              <a:rPr lang="en-IN" dirty="0"/>
              <a:t>From the compound sample, a representative sample is drawn by following quartering method.</a:t>
            </a:r>
          </a:p>
          <a:p>
            <a:r>
              <a:rPr lang="en-IN" dirty="0"/>
              <a:t>The final sample is packed in polythene bags and labelled for sending to testing lab.</a:t>
            </a:r>
          </a:p>
          <a:p>
            <a:endParaRPr lang="en-IN" dirty="0"/>
          </a:p>
        </p:txBody>
      </p:sp>
      <p:sp>
        <p:nvSpPr>
          <p:cNvPr id="4" name="Slide Number Placeholder 3"/>
          <p:cNvSpPr>
            <a:spLocks noGrp="1"/>
          </p:cNvSpPr>
          <p:nvPr>
            <p:ph type="sldNum" sz="quarter" idx="5"/>
          </p:nvPr>
        </p:nvSpPr>
        <p:spPr/>
        <p:txBody>
          <a:bodyPr/>
          <a:lstStyle/>
          <a:p>
            <a:fld id="{3E0009E9-67CB-43B6-A37D-84D9BF1669E0}" type="slidenum">
              <a:rPr lang="en-IN" smtClean="0"/>
              <a:t>6</a:t>
            </a:fld>
            <a:endParaRPr lang="en-IN"/>
          </a:p>
        </p:txBody>
      </p:sp>
    </p:spTree>
    <p:extLst>
      <p:ext uri="{BB962C8B-B14F-4D97-AF65-F5344CB8AC3E}">
        <p14:creationId xmlns:p14="http://schemas.microsoft.com/office/powerpoint/2010/main" val="99601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E0009E9-67CB-43B6-A37D-84D9BF1669E0}" type="slidenum">
              <a:rPr lang="en-IN" smtClean="0"/>
              <a:t>7</a:t>
            </a:fld>
            <a:endParaRPr lang="en-IN"/>
          </a:p>
        </p:txBody>
      </p:sp>
    </p:spTree>
    <p:extLst>
      <p:ext uri="{BB962C8B-B14F-4D97-AF65-F5344CB8AC3E}">
        <p14:creationId xmlns:p14="http://schemas.microsoft.com/office/powerpoint/2010/main" val="305172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0009E9-67CB-43B6-A37D-84D9BF1669E0}" type="slidenum">
              <a:rPr lang="en-IN" smtClean="0"/>
              <a:t>14</a:t>
            </a:fld>
            <a:endParaRPr lang="en-IN"/>
          </a:p>
        </p:txBody>
      </p:sp>
    </p:spTree>
    <p:extLst>
      <p:ext uri="{BB962C8B-B14F-4D97-AF65-F5344CB8AC3E}">
        <p14:creationId xmlns:p14="http://schemas.microsoft.com/office/powerpoint/2010/main" val="4915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dirty="0">
                <a:effectLst/>
                <a:ea typeface="Times New Roman" panose="02020603050405020304" pitchFamily="18" charset="0"/>
              </a:rPr>
              <a:t>Aerobic method (heap method) is simple and effective for composting of organic material  </a:t>
            </a:r>
            <a:endParaRPr lang="en-IN" sz="1400" dirty="0">
              <a:effectLst/>
              <a:ea typeface="Times New Roman" panose="02020603050405020304" pitchFamily="18" charset="0"/>
            </a:endParaRPr>
          </a:p>
          <a:p>
            <a:r>
              <a:rPr lang="en-US" sz="1400" dirty="0">
                <a:effectLst/>
                <a:ea typeface="Times New Roman" panose="02020603050405020304" pitchFamily="18" charset="0"/>
              </a:rPr>
              <a:t>Any biodegradable farm wastes could be composted. Main components </a:t>
            </a:r>
          </a:p>
          <a:p>
            <a:pPr lvl="0" algn="just">
              <a:tabLst>
                <a:tab pos="457200" algn="l"/>
              </a:tabLst>
            </a:pPr>
            <a:r>
              <a:rPr lang="en-US" sz="1400" i="1" dirty="0">
                <a:effectLst/>
                <a:ea typeface="Times New Roman" panose="02020603050405020304" pitchFamily="18" charset="0"/>
              </a:rPr>
              <a:t>Farm wastes</a:t>
            </a:r>
            <a:r>
              <a:rPr lang="en-US" sz="1400" b="1" dirty="0">
                <a:effectLst/>
                <a:ea typeface="Times New Roman" panose="02020603050405020304" pitchFamily="18" charset="0"/>
              </a:rPr>
              <a:t>: </a:t>
            </a:r>
            <a:r>
              <a:rPr lang="en-US" sz="1400" dirty="0" err="1">
                <a:effectLst/>
                <a:ea typeface="Times New Roman" panose="02020603050405020304" pitchFamily="18" charset="0"/>
              </a:rPr>
              <a:t>eg.</a:t>
            </a:r>
            <a:r>
              <a:rPr lang="en-US" sz="1400" dirty="0">
                <a:effectLst/>
                <a:ea typeface="Times New Roman" panose="02020603050405020304" pitchFamily="18" charset="0"/>
              </a:rPr>
              <a:t> cherry husk, coffee pulp, crop residues like straw etc. would be the basic raw material.</a:t>
            </a:r>
            <a:endParaRPr lang="en-IN" sz="1400" dirty="0">
              <a:effectLst/>
              <a:ea typeface="Times New Roman" panose="02020603050405020304" pitchFamily="18" charset="0"/>
            </a:endParaRPr>
          </a:p>
          <a:p>
            <a:pPr lvl="0" algn="just">
              <a:tabLst>
                <a:tab pos="457200" algn="l"/>
              </a:tabLst>
            </a:pPr>
            <a:r>
              <a:rPr lang="en-US" sz="1400" i="1" dirty="0">
                <a:effectLst/>
                <a:ea typeface="Times New Roman" panose="02020603050405020304" pitchFamily="18" charset="0"/>
              </a:rPr>
              <a:t>Animal wastes</a:t>
            </a:r>
            <a:r>
              <a:rPr lang="en-US" sz="1400" b="1" dirty="0">
                <a:effectLst/>
                <a:ea typeface="Times New Roman" panose="02020603050405020304" pitchFamily="18" charset="0"/>
              </a:rPr>
              <a:t>: </a:t>
            </a:r>
            <a:r>
              <a:rPr lang="en-US" sz="1400" dirty="0">
                <a:effectLst/>
                <a:ea typeface="Times New Roman" panose="02020603050405020304" pitchFamily="18" charset="0"/>
              </a:rPr>
              <a:t>Cattle shed wastes, goat droppings, piggery and poultry wastes.</a:t>
            </a:r>
            <a:endParaRPr lang="en-IN" sz="1400" dirty="0">
              <a:effectLst/>
              <a:ea typeface="Times New Roman" panose="02020603050405020304" pitchFamily="18" charset="0"/>
            </a:endParaRPr>
          </a:p>
          <a:p>
            <a:pPr lvl="0" algn="just">
              <a:tabLst>
                <a:tab pos="457200" algn="l"/>
              </a:tabLst>
            </a:pPr>
            <a:r>
              <a:rPr lang="en-US" sz="1400" i="1" dirty="0">
                <a:effectLst/>
                <a:ea typeface="Times New Roman" panose="02020603050405020304" pitchFamily="18" charset="0"/>
              </a:rPr>
              <a:t>Green material</a:t>
            </a:r>
            <a:r>
              <a:rPr lang="en-US" sz="1400" b="1" dirty="0">
                <a:effectLst/>
                <a:ea typeface="Times New Roman" panose="02020603050405020304" pitchFamily="18" charset="0"/>
              </a:rPr>
              <a:t>: </a:t>
            </a:r>
            <a:r>
              <a:rPr lang="en-US" sz="1400" dirty="0">
                <a:effectLst/>
                <a:ea typeface="Times New Roman" panose="02020603050405020304" pitchFamily="18" charset="0"/>
              </a:rPr>
              <a:t>Any green plant material like leaves, </a:t>
            </a:r>
            <a:r>
              <a:rPr lang="en-US" sz="1400" dirty="0" err="1">
                <a:effectLst/>
                <a:ea typeface="Times New Roman" panose="02020603050405020304" pitchFamily="18" charset="0"/>
              </a:rPr>
              <a:t>prunings</a:t>
            </a:r>
            <a:r>
              <a:rPr lang="en-US" sz="1400" dirty="0">
                <a:effectLst/>
                <a:ea typeface="Times New Roman" panose="02020603050405020304" pitchFamily="18" charset="0"/>
              </a:rPr>
              <a:t>, weed biomass etc. </a:t>
            </a:r>
            <a:endParaRPr lang="en-IN" sz="1400" dirty="0">
              <a:effectLst/>
              <a:ea typeface="Times New Roman" panose="02020603050405020304" pitchFamily="18" charset="0"/>
            </a:endParaRPr>
          </a:p>
          <a:p>
            <a:r>
              <a:rPr lang="en-US" sz="1400" i="1" dirty="0">
                <a:effectLst/>
                <a:ea typeface="Times New Roman" panose="02020603050405020304" pitchFamily="18" charset="0"/>
              </a:rPr>
              <a:t>Enhancers</a:t>
            </a:r>
            <a:r>
              <a:rPr lang="en-US" sz="1400" b="1" dirty="0">
                <a:effectLst/>
                <a:ea typeface="Times New Roman" panose="02020603050405020304" pitchFamily="18" charset="0"/>
              </a:rPr>
              <a:t>: </a:t>
            </a:r>
            <a:r>
              <a:rPr lang="en-US" sz="1400" dirty="0">
                <a:effectLst/>
                <a:ea typeface="Times New Roman" panose="02020603050405020304" pitchFamily="18" charset="0"/>
              </a:rPr>
              <a:t>Urea/ super phosphate/ rock phosphate/ microbial consortia would speed up composting</a:t>
            </a:r>
          </a:p>
          <a:p>
            <a:r>
              <a:rPr lang="en-US" sz="1400" dirty="0">
                <a:ea typeface="Times New Roman" panose="02020603050405020304" pitchFamily="18" charset="0"/>
              </a:rPr>
              <a:t>Construct the heap (1.5-2.0m Width and convenient length) by putting farm wastes, animal wastes and green material layer by layer and sprinkle compost enhancers on each layer of green material</a:t>
            </a:r>
          </a:p>
          <a:p>
            <a:r>
              <a:rPr lang="en-US" sz="1400" dirty="0">
                <a:effectLst/>
                <a:ea typeface="Times New Roman" panose="02020603050405020304" pitchFamily="18" charset="0"/>
              </a:rPr>
              <a:t>Cover with straw. Turn the heap once in 2-3 weeks for 2-3 times. Sprinkle water if needed.</a:t>
            </a:r>
          </a:p>
          <a:p>
            <a:r>
              <a:rPr lang="en-US" sz="1400" dirty="0">
                <a:ea typeface="Times New Roman" panose="02020603050405020304" pitchFamily="18" charset="0"/>
              </a:rPr>
              <a:t>Compost will be ready in about 3-4 months period. The fully ready compost will be coarse powder, </a:t>
            </a:r>
            <a:r>
              <a:rPr lang="en-US" sz="1400" dirty="0">
                <a:effectLst/>
                <a:ea typeface="Times New Roman" panose="02020603050405020304" pitchFamily="18" charset="0"/>
              </a:rPr>
              <a:t>dark brown to gray in </a:t>
            </a:r>
            <a:r>
              <a:rPr lang="en-US" sz="1400" dirty="0" err="1">
                <a:effectLst/>
                <a:ea typeface="Times New Roman" panose="02020603050405020304" pitchFamily="18" charset="0"/>
              </a:rPr>
              <a:t>colour</a:t>
            </a:r>
            <a:r>
              <a:rPr lang="en-US" sz="1400" dirty="0">
                <a:ea typeface="Times New Roman" panose="02020603050405020304" pitchFamily="18" charset="0"/>
              </a:rPr>
              <a:t> &amp;</a:t>
            </a:r>
            <a:r>
              <a:rPr lang="en-US" sz="1400" dirty="0">
                <a:effectLst/>
                <a:ea typeface="Times New Roman" panose="02020603050405020304" pitchFamily="18" charset="0"/>
              </a:rPr>
              <a:t> have an earthy smell</a:t>
            </a:r>
          </a:p>
          <a:p>
            <a:endParaRPr lang="en-IN" sz="1400" dirty="0"/>
          </a:p>
        </p:txBody>
      </p:sp>
      <p:sp>
        <p:nvSpPr>
          <p:cNvPr id="4" name="Slide Number Placeholder 3"/>
          <p:cNvSpPr>
            <a:spLocks noGrp="1"/>
          </p:cNvSpPr>
          <p:nvPr>
            <p:ph type="sldNum" sz="quarter" idx="5"/>
          </p:nvPr>
        </p:nvSpPr>
        <p:spPr/>
        <p:txBody>
          <a:bodyPr/>
          <a:lstStyle/>
          <a:p>
            <a:fld id="{3E0009E9-67CB-43B6-A37D-84D9BF1669E0}" type="slidenum">
              <a:rPr lang="en-IN" smtClean="0"/>
              <a:t>21</a:t>
            </a:fld>
            <a:endParaRPr lang="en-IN"/>
          </a:p>
        </p:txBody>
      </p:sp>
    </p:spTree>
    <p:extLst>
      <p:ext uri="{BB962C8B-B14F-4D97-AF65-F5344CB8AC3E}">
        <p14:creationId xmlns:p14="http://schemas.microsoft.com/office/powerpoint/2010/main" val="127768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400" b="1" dirty="0"/>
              <a:t>NUTRIENT REQUIREMENT FOR 1 TON OF COFFEE</a:t>
            </a:r>
          </a:p>
          <a:p>
            <a:endParaRPr lang="en-IN" sz="1400" dirty="0"/>
          </a:p>
          <a:p>
            <a:pPr marL="171450" indent="-171450">
              <a:buFont typeface="Arial" panose="020B0604020202020204" pitchFamily="34" charset="0"/>
              <a:buChar char="•"/>
            </a:pPr>
            <a:r>
              <a:rPr lang="en-IN" sz="1400" dirty="0"/>
              <a:t>Every 1 ton of Robusta beans remove 45kg N, 9.0kg P and 58kg K</a:t>
            </a:r>
          </a:p>
          <a:p>
            <a:pPr marL="171450" indent="-171450">
              <a:buFont typeface="Arial" panose="020B0604020202020204" pitchFamily="34" charset="0"/>
              <a:buChar char="•"/>
            </a:pPr>
            <a:r>
              <a:rPr lang="en-IN" sz="1400" dirty="0"/>
              <a:t>Considering the NUE, about 112kg N; 60kg P</a:t>
            </a:r>
            <a:r>
              <a:rPr lang="en-IN" sz="1400" baseline="-25000" dirty="0"/>
              <a:t>2</a:t>
            </a:r>
            <a:r>
              <a:rPr lang="en-IN" sz="1400" dirty="0"/>
              <a:t>O</a:t>
            </a:r>
            <a:r>
              <a:rPr lang="en-IN" sz="1400" baseline="-25000" dirty="0"/>
              <a:t>5</a:t>
            </a:r>
            <a:r>
              <a:rPr lang="en-IN" sz="1400" dirty="0"/>
              <a:t> and 128kg K</a:t>
            </a:r>
            <a:r>
              <a:rPr lang="en-IN" sz="1400" baseline="-25000" dirty="0"/>
              <a:t>2</a:t>
            </a:r>
            <a:r>
              <a:rPr lang="en-IN" sz="1400" dirty="0"/>
              <a:t>O are removed by 1 ton of coffee </a:t>
            </a:r>
          </a:p>
          <a:p>
            <a:pPr marL="171450" indent="-171450">
              <a:buFont typeface="Arial" panose="020B0604020202020204" pitchFamily="34" charset="0"/>
              <a:buChar char="•"/>
            </a:pPr>
            <a:r>
              <a:rPr lang="en-IN" sz="1400" dirty="0"/>
              <a:t>Additionally, about 13kg N, 2.5kg P and 15kg K is utilised for the biomass production.</a:t>
            </a:r>
          </a:p>
          <a:p>
            <a:pPr marL="171450" indent="-171450">
              <a:buFont typeface="Arial" panose="020B0604020202020204" pitchFamily="34" charset="0"/>
              <a:buChar char="•"/>
            </a:pPr>
            <a:r>
              <a:rPr lang="en-IN" sz="1400" dirty="0"/>
              <a:t>The nutrients utilised for biomass production can be returned to soil by recycling through compost application</a:t>
            </a:r>
          </a:p>
          <a:p>
            <a:pPr marL="171450" indent="-171450">
              <a:buFont typeface="Arial" panose="020B0604020202020204" pitchFamily="34" charset="0"/>
              <a:buChar char="•"/>
            </a:pPr>
            <a:r>
              <a:rPr lang="en-IN" sz="1400" dirty="0"/>
              <a:t>So it is essential to replenish the required quantities of nutrients through INM every year for sustained production</a:t>
            </a:r>
          </a:p>
          <a:p>
            <a:pPr marL="171450" indent="-171450">
              <a:buFont typeface="Arial" panose="020B0604020202020204" pitchFamily="34" charset="0"/>
              <a:buChar char="•"/>
            </a:pPr>
            <a:endParaRPr lang="en-IN" sz="1400" dirty="0"/>
          </a:p>
          <a:p>
            <a:pPr marL="171450" indent="-171450">
              <a:buFont typeface="Arial" panose="020B0604020202020204" pitchFamily="34" charset="0"/>
              <a:buChar char="•"/>
            </a:pPr>
            <a:endParaRPr lang="en-IN" sz="1400" dirty="0"/>
          </a:p>
          <a:p>
            <a:r>
              <a:rPr lang="en-IN" sz="1600" b="1" i="1" dirty="0"/>
              <a:t>Source: </a:t>
            </a:r>
            <a:r>
              <a:rPr lang="en-IN" sz="1600" i="1" dirty="0"/>
              <a:t>Coffee Guide – A Manual on Coffee Cultivation, Published by Coffee Board of India, 2014</a:t>
            </a:r>
            <a:endParaRPr lang="en-IN" sz="1100" i="1" dirty="0"/>
          </a:p>
          <a:p>
            <a:endParaRPr lang="en-IN" sz="1400" dirty="0"/>
          </a:p>
        </p:txBody>
      </p:sp>
      <p:sp>
        <p:nvSpPr>
          <p:cNvPr id="4" name="Slide Number Placeholder 3"/>
          <p:cNvSpPr>
            <a:spLocks noGrp="1"/>
          </p:cNvSpPr>
          <p:nvPr>
            <p:ph type="sldNum" sz="quarter" idx="5"/>
          </p:nvPr>
        </p:nvSpPr>
        <p:spPr/>
        <p:txBody>
          <a:bodyPr/>
          <a:lstStyle/>
          <a:p>
            <a:fld id="{3E0009E9-67CB-43B6-A37D-84D9BF1669E0}" type="slidenum">
              <a:rPr lang="en-IN" smtClean="0"/>
              <a:t>22</a:t>
            </a:fld>
            <a:endParaRPr lang="en-IN"/>
          </a:p>
        </p:txBody>
      </p:sp>
    </p:spTree>
    <p:extLst>
      <p:ext uri="{BB962C8B-B14F-4D97-AF65-F5344CB8AC3E}">
        <p14:creationId xmlns:p14="http://schemas.microsoft.com/office/powerpoint/2010/main" val="103582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9540-4750-45A8-C6C6-55CBD31857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1FD0213-FC48-532E-2E2E-1C37348A7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B9FB1D8-0829-DBBF-C0CF-83E4CAB9775C}"/>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4BCBEB73-C89A-DBCB-52BF-45BE090232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18AE32-8184-8102-ED78-4D9E491982B8}"/>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399549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1EF1-E42B-67F0-19C6-DF2E395C6B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920265-01A9-9E6B-FED8-DEA0FBB793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173EC3-2700-AB78-D81A-8A1C50250877}"/>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43EB4C7F-08E4-B593-E60E-A2D9A96FA04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28D68B-3252-868D-0042-B8A39746E8B5}"/>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222980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566D0-DE43-39DD-698E-B77EE925A8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7DEF62-4417-6ED5-432C-00D403AFBA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0541E3-11D9-240C-CC03-974820F16EA5}"/>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B98587D9-B619-F874-F29D-048155CAB9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916C841-B0E4-B042-7A76-ADFE6B49D704}"/>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308858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F592-D0EE-128B-E98C-5B620E13E4C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62C759-65F3-B0A4-92E6-FFC9EBCD5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51AC68-66D9-35F5-238C-E309E27F0CE1}"/>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8F4C7B3E-EF5D-139A-4EB5-1E4E756D8B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0C39B8-08C3-DD5C-B980-463083E4713D}"/>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22080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3DC7-88CE-3285-9F27-9B0D633103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E8D27AF-A45F-DCB8-A5DF-4C366F143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EC15E0-88E2-C476-E14C-0BFA52CE9DAA}"/>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E03B5DC4-CDF1-B8D0-3324-E75724B3069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05C1F88-C65D-A4C9-AE87-0F3E18CCB690}"/>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2649857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A1E5-BD7C-2D58-0DE9-64693021E8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36B12D9-7209-641C-059F-7E1A614024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1A4BF6C-EE1A-488E-CFFA-0EDC1A670E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3C1131E-A068-A8D6-36BA-D6875F32E016}"/>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6" name="Footer Placeholder 5">
            <a:extLst>
              <a:ext uri="{FF2B5EF4-FFF2-40B4-BE49-F238E27FC236}">
                <a16:creationId xmlns:a16="http://schemas.microsoft.com/office/drawing/2014/main" id="{4D1A0D07-5D41-5F4B-7B7E-08D09BF3842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2F4E44-1DF1-29C7-AAC5-838D903C1604}"/>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123382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8D0A-2B69-72C2-B63C-21D5A1721B2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F2C721B-7348-5E06-5AAE-0231FE5AB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7529A-02CD-EB08-73BF-808031358B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3986213-9EA0-D28C-88D9-795726119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7FB48F-BE50-939B-9E6E-339D9C55A2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0408066-581F-671D-2655-F57E28C2C34D}"/>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8" name="Footer Placeholder 7">
            <a:extLst>
              <a:ext uri="{FF2B5EF4-FFF2-40B4-BE49-F238E27FC236}">
                <a16:creationId xmlns:a16="http://schemas.microsoft.com/office/drawing/2014/main" id="{BAFCC6EA-C6C8-DEAB-997C-6E1A967D2D3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6FEFAE9-725D-9063-D590-15E4B0EE7F33}"/>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276378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867A-B7DA-3A87-A6BC-A9F8E81594C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FCD14BC-C610-9D50-97D0-A416CC5606D9}"/>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4" name="Footer Placeholder 3">
            <a:extLst>
              <a:ext uri="{FF2B5EF4-FFF2-40B4-BE49-F238E27FC236}">
                <a16:creationId xmlns:a16="http://schemas.microsoft.com/office/drawing/2014/main" id="{D39A7B54-CEBC-8846-9DE7-5C679A411A9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5609620-48B6-E578-A7A1-6DEB90BEF4D9}"/>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3996959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F206D-4CAE-712D-158C-BFAFE248AC45}"/>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3" name="Footer Placeholder 2">
            <a:extLst>
              <a:ext uri="{FF2B5EF4-FFF2-40B4-BE49-F238E27FC236}">
                <a16:creationId xmlns:a16="http://schemas.microsoft.com/office/drawing/2014/main" id="{780A93CD-3CE2-C528-176E-EAAA78EB498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1509249-578C-4871-95B2-FF4F8BE70471}"/>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4228723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7EDE-38ED-D5E0-F79D-0E67EEC80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92A22D1-313E-7FD7-12D6-77163D3136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A5828FC-A58D-BAC4-8041-29A5FE249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3464F-A598-579F-5F8F-FE04567E548C}"/>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6" name="Footer Placeholder 5">
            <a:extLst>
              <a:ext uri="{FF2B5EF4-FFF2-40B4-BE49-F238E27FC236}">
                <a16:creationId xmlns:a16="http://schemas.microsoft.com/office/drawing/2014/main" id="{6D969343-FE66-7A91-61A9-34BBD92C34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900365-1E29-121D-B71F-9C7B567CE923}"/>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74105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CFC04-1E84-86F8-EDEF-48217AE68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DDA1D00-5BCB-A2C7-3721-EE7DE96C10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97E65E3-D304-F35D-5A9A-EA32C82B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92E10-82F9-BDEB-23B9-9BEC2B5E6646}"/>
              </a:ext>
            </a:extLst>
          </p:cNvPr>
          <p:cNvSpPr>
            <a:spLocks noGrp="1"/>
          </p:cNvSpPr>
          <p:nvPr>
            <p:ph type="dt" sz="half" idx="10"/>
          </p:nvPr>
        </p:nvSpPr>
        <p:spPr/>
        <p:txBody>
          <a:bodyPr/>
          <a:lstStyle/>
          <a:p>
            <a:fld id="{8682FCDB-25FD-4043-ADA8-614A04595169}" type="datetimeFigureOut">
              <a:rPr lang="en-IN" smtClean="0"/>
              <a:t>30-12-2024</a:t>
            </a:fld>
            <a:endParaRPr lang="en-IN"/>
          </a:p>
        </p:txBody>
      </p:sp>
      <p:sp>
        <p:nvSpPr>
          <p:cNvPr id="6" name="Footer Placeholder 5">
            <a:extLst>
              <a:ext uri="{FF2B5EF4-FFF2-40B4-BE49-F238E27FC236}">
                <a16:creationId xmlns:a16="http://schemas.microsoft.com/office/drawing/2014/main" id="{A82B0D64-5300-17BA-114D-F442C6BFDE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EF9828F-9855-B720-213C-56113565196A}"/>
              </a:ext>
            </a:extLst>
          </p:cNvPr>
          <p:cNvSpPr>
            <a:spLocks noGrp="1"/>
          </p:cNvSpPr>
          <p:nvPr>
            <p:ph type="sldNum" sz="quarter" idx="12"/>
          </p:nvPr>
        </p:nvSpPr>
        <p:spPr/>
        <p:txBody>
          <a:bodyPr/>
          <a:lstStyle/>
          <a:p>
            <a:fld id="{0FF76252-D112-44C5-A13E-0981C136174F}" type="slidenum">
              <a:rPr lang="en-IN" smtClean="0"/>
              <a:t>‹#›</a:t>
            </a:fld>
            <a:endParaRPr lang="en-IN"/>
          </a:p>
        </p:txBody>
      </p:sp>
    </p:spTree>
    <p:extLst>
      <p:ext uri="{BB962C8B-B14F-4D97-AF65-F5344CB8AC3E}">
        <p14:creationId xmlns:p14="http://schemas.microsoft.com/office/powerpoint/2010/main" val="148022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6662B-22A6-F44F-D5F8-D76CF82E33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13CB9AE-01D0-0C29-17EF-38CD8BEF5E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820AFA-A83D-1619-C95B-BB487EF541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2FCDB-25FD-4043-ADA8-614A04595169}" type="datetimeFigureOut">
              <a:rPr lang="en-IN" smtClean="0"/>
              <a:t>30-12-2024</a:t>
            </a:fld>
            <a:endParaRPr lang="en-IN"/>
          </a:p>
        </p:txBody>
      </p:sp>
      <p:sp>
        <p:nvSpPr>
          <p:cNvPr id="5" name="Footer Placeholder 4">
            <a:extLst>
              <a:ext uri="{FF2B5EF4-FFF2-40B4-BE49-F238E27FC236}">
                <a16:creationId xmlns:a16="http://schemas.microsoft.com/office/drawing/2014/main" id="{7C832650-0AF7-E79C-6E28-334FF6BEB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A7AD562-F30A-9A79-E934-26FA55F6F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76252-D112-44C5-A13E-0981C136174F}" type="slidenum">
              <a:rPr lang="en-IN" smtClean="0"/>
              <a:t>‹#›</a:t>
            </a:fld>
            <a:endParaRPr lang="en-IN"/>
          </a:p>
        </p:txBody>
      </p:sp>
    </p:spTree>
    <p:extLst>
      <p:ext uri="{BB962C8B-B14F-4D97-AF65-F5344CB8AC3E}">
        <p14:creationId xmlns:p14="http://schemas.microsoft.com/office/powerpoint/2010/main" val="3577575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6043-69A4-0492-95F7-0F356DCDE361}"/>
              </a:ext>
            </a:extLst>
          </p:cNvPr>
          <p:cNvSpPr>
            <a:spLocks noGrp="1"/>
          </p:cNvSpPr>
          <p:nvPr>
            <p:ph type="ctrTitle"/>
          </p:nvPr>
        </p:nvSpPr>
        <p:spPr/>
        <p:txBody>
          <a:bodyPr/>
          <a:lstStyle/>
          <a:p>
            <a:r>
              <a:rPr lang="en-IN" sz="6000" u="none" strike="noStrike" dirty="0">
                <a:effectLst/>
              </a:rPr>
              <a:t>Integrated Nutrient Management in Coffee</a:t>
            </a:r>
            <a:endParaRPr lang="en-IN" dirty="0"/>
          </a:p>
        </p:txBody>
      </p:sp>
      <p:sp>
        <p:nvSpPr>
          <p:cNvPr id="3" name="Subtitle 2">
            <a:extLst>
              <a:ext uri="{FF2B5EF4-FFF2-40B4-BE49-F238E27FC236}">
                <a16:creationId xmlns:a16="http://schemas.microsoft.com/office/drawing/2014/main" id="{A764B617-7FD1-3801-53E8-2E51786A3F85}"/>
              </a:ext>
            </a:extLst>
          </p:cNvPr>
          <p:cNvSpPr>
            <a:spLocks noGrp="1"/>
          </p:cNvSpPr>
          <p:nvPr>
            <p:ph type="subTitle" idx="1"/>
          </p:nvPr>
        </p:nvSpPr>
        <p:spPr/>
        <p:txBody>
          <a:bodyPr>
            <a:normAutofit/>
          </a:bodyPr>
          <a:lstStyle/>
          <a:p>
            <a:pPr>
              <a:lnSpc>
                <a:spcPct val="150000"/>
              </a:lnSpc>
            </a:pPr>
            <a:r>
              <a:rPr lang="en-IN" sz="2000" dirty="0">
                <a:effectLst/>
                <a:latin typeface="Calibri" panose="020F0502020204030204" pitchFamily="34" charset="0"/>
                <a:ea typeface="Calibri" panose="020F0502020204030204" pitchFamily="34" charset="0"/>
                <a:cs typeface="Times New Roman" panose="02020603050405020304" pitchFamily="18" charset="0"/>
              </a:rPr>
              <a:t>ADB TA 6898-REG: (IND) Climate-Resilient Farmer Group Development to Support Covid-19 Recovery for Smallholder Coffee Farmers</a:t>
            </a:r>
            <a:endParaRPr lang="en-IN" sz="2000" dirty="0"/>
          </a:p>
        </p:txBody>
      </p:sp>
    </p:spTree>
    <p:extLst>
      <p:ext uri="{BB962C8B-B14F-4D97-AF65-F5344CB8AC3E}">
        <p14:creationId xmlns:p14="http://schemas.microsoft.com/office/powerpoint/2010/main" val="25501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7975-1213-4ED1-1FE4-B9C92F53DB18}"/>
              </a:ext>
            </a:extLst>
          </p:cNvPr>
          <p:cNvSpPr>
            <a:spLocks noGrp="1"/>
          </p:cNvSpPr>
          <p:nvPr>
            <p:ph type="title"/>
          </p:nvPr>
        </p:nvSpPr>
        <p:spPr/>
        <p:txBody>
          <a:bodyPr/>
          <a:lstStyle/>
          <a:p>
            <a:r>
              <a:rPr lang="en-IN" dirty="0"/>
              <a:t>Function of nutrients</a:t>
            </a:r>
          </a:p>
        </p:txBody>
      </p:sp>
      <p:graphicFrame>
        <p:nvGraphicFramePr>
          <p:cNvPr id="4" name="Content Placeholder 3">
            <a:extLst>
              <a:ext uri="{FF2B5EF4-FFF2-40B4-BE49-F238E27FC236}">
                <a16:creationId xmlns:a16="http://schemas.microsoft.com/office/drawing/2014/main" id="{46E5138D-E5D6-5713-BDE9-1D65FB0DF6AA}"/>
              </a:ext>
            </a:extLst>
          </p:cNvPr>
          <p:cNvGraphicFramePr>
            <a:graphicFrameLocks noGrp="1"/>
          </p:cNvGraphicFramePr>
          <p:nvPr>
            <p:ph idx="1"/>
            <p:extLst>
              <p:ext uri="{D42A27DB-BD31-4B8C-83A1-F6EECF244321}">
                <p14:modId xmlns:p14="http://schemas.microsoft.com/office/powerpoint/2010/main" val="2821639468"/>
              </p:ext>
            </p:extLst>
          </p:nvPr>
        </p:nvGraphicFramePr>
        <p:xfrm>
          <a:off x="838200" y="1825625"/>
          <a:ext cx="10515597" cy="4389120"/>
        </p:xfrm>
        <a:graphic>
          <a:graphicData uri="http://schemas.openxmlformats.org/drawingml/2006/table">
            <a:tbl>
              <a:tblPr firstRow="1" bandRow="1">
                <a:tableStyleId>{5C22544A-7EE6-4342-B048-85BDC9FD1C3A}</a:tableStyleId>
              </a:tblPr>
              <a:tblGrid>
                <a:gridCol w="1985010">
                  <a:extLst>
                    <a:ext uri="{9D8B030D-6E8A-4147-A177-3AD203B41FA5}">
                      <a16:colId xmlns:a16="http://schemas.microsoft.com/office/drawing/2014/main" val="4163680783"/>
                    </a:ext>
                  </a:extLst>
                </a:gridCol>
                <a:gridCol w="5025388">
                  <a:extLst>
                    <a:ext uri="{9D8B030D-6E8A-4147-A177-3AD203B41FA5}">
                      <a16:colId xmlns:a16="http://schemas.microsoft.com/office/drawing/2014/main" val="2642624391"/>
                    </a:ext>
                  </a:extLst>
                </a:gridCol>
                <a:gridCol w="3505199">
                  <a:extLst>
                    <a:ext uri="{9D8B030D-6E8A-4147-A177-3AD203B41FA5}">
                      <a16:colId xmlns:a16="http://schemas.microsoft.com/office/drawing/2014/main" val="2847944595"/>
                    </a:ext>
                  </a:extLst>
                </a:gridCol>
              </a:tblGrid>
              <a:tr h="370840">
                <a:tc>
                  <a:txBody>
                    <a:bodyPr/>
                    <a:lstStyle/>
                    <a:p>
                      <a:r>
                        <a:rPr lang="en-IN" sz="2000" dirty="0"/>
                        <a:t>Nutrient</a:t>
                      </a:r>
                    </a:p>
                  </a:txBody>
                  <a:tcPr/>
                </a:tc>
                <a:tc>
                  <a:txBody>
                    <a:bodyPr/>
                    <a:lstStyle/>
                    <a:p>
                      <a:r>
                        <a:rPr lang="en-IN" sz="2000" dirty="0"/>
                        <a:t>Functions</a:t>
                      </a:r>
                    </a:p>
                  </a:txBody>
                  <a:tcPr/>
                </a:tc>
                <a:tc>
                  <a:txBody>
                    <a:bodyPr/>
                    <a:lstStyle/>
                    <a:p>
                      <a:r>
                        <a:rPr lang="en-IN" sz="2000" dirty="0"/>
                        <a:t>Peak Demand</a:t>
                      </a:r>
                    </a:p>
                  </a:txBody>
                  <a:tcPr/>
                </a:tc>
                <a:extLst>
                  <a:ext uri="{0D108BD9-81ED-4DB2-BD59-A6C34878D82A}">
                    <a16:rowId xmlns:a16="http://schemas.microsoft.com/office/drawing/2014/main" val="371454127"/>
                  </a:ext>
                </a:extLst>
              </a:tr>
              <a:tr h="370840">
                <a:tc>
                  <a:txBody>
                    <a:bodyPr/>
                    <a:lstStyle/>
                    <a:p>
                      <a:r>
                        <a:rPr lang="en-IN" sz="2000" dirty="0"/>
                        <a:t>Nitrogen</a:t>
                      </a:r>
                    </a:p>
                  </a:txBody>
                  <a:tcPr/>
                </a:tc>
                <a:tc>
                  <a:txBody>
                    <a:bodyPr/>
                    <a:lstStyle/>
                    <a:p>
                      <a:r>
                        <a:rPr lang="en-IN" sz="2000" dirty="0"/>
                        <a:t>Vegetative growth</a:t>
                      </a:r>
                    </a:p>
                  </a:txBody>
                  <a:tcPr/>
                </a:tc>
                <a:tc>
                  <a:txBody>
                    <a:bodyPr/>
                    <a:lstStyle/>
                    <a:p>
                      <a:r>
                        <a:rPr lang="en-IN" sz="2000" dirty="0"/>
                        <a:t>Throughout the year</a:t>
                      </a:r>
                    </a:p>
                  </a:txBody>
                  <a:tcPr/>
                </a:tc>
                <a:extLst>
                  <a:ext uri="{0D108BD9-81ED-4DB2-BD59-A6C34878D82A}">
                    <a16:rowId xmlns:a16="http://schemas.microsoft.com/office/drawing/2014/main" val="2771463681"/>
                  </a:ext>
                </a:extLst>
              </a:tr>
              <a:tr h="370840">
                <a:tc>
                  <a:txBody>
                    <a:bodyPr/>
                    <a:lstStyle/>
                    <a:p>
                      <a:r>
                        <a:rPr lang="en-IN" sz="2000" dirty="0"/>
                        <a:t>Phosphorus</a:t>
                      </a:r>
                    </a:p>
                  </a:txBody>
                  <a:tcPr/>
                </a:tc>
                <a:tc>
                  <a:txBody>
                    <a:bodyPr/>
                    <a:lstStyle/>
                    <a:p>
                      <a:r>
                        <a:rPr lang="en-IN" sz="2000" dirty="0"/>
                        <a:t>Root growth, flowering, fruiting, quality </a:t>
                      </a:r>
                    </a:p>
                  </a:txBody>
                  <a:tcPr/>
                </a:tc>
                <a:tc>
                  <a:txBody>
                    <a:bodyPr/>
                    <a:lstStyle/>
                    <a:p>
                      <a:r>
                        <a:rPr lang="en-IN" sz="2000" dirty="0"/>
                        <a:t>Establishment stage, Flowering &amp; fruit setting stages</a:t>
                      </a:r>
                    </a:p>
                  </a:txBody>
                  <a:tcPr/>
                </a:tc>
                <a:extLst>
                  <a:ext uri="{0D108BD9-81ED-4DB2-BD59-A6C34878D82A}">
                    <a16:rowId xmlns:a16="http://schemas.microsoft.com/office/drawing/2014/main" val="133199426"/>
                  </a:ext>
                </a:extLst>
              </a:tr>
              <a:tr h="370840">
                <a:tc>
                  <a:txBody>
                    <a:bodyPr/>
                    <a:lstStyle/>
                    <a:p>
                      <a:r>
                        <a:rPr lang="en-IN" sz="2000" dirty="0"/>
                        <a:t>Potassium</a:t>
                      </a:r>
                    </a:p>
                  </a:txBody>
                  <a:tcPr/>
                </a:tc>
                <a:tc>
                  <a:txBody>
                    <a:bodyPr/>
                    <a:lstStyle/>
                    <a:p>
                      <a:r>
                        <a:rPr lang="en-IN" sz="2000" dirty="0"/>
                        <a:t>Fruit development, bean size, resistance to Pests &amp; diseases</a:t>
                      </a:r>
                    </a:p>
                  </a:txBody>
                  <a:tcPr/>
                </a:tc>
                <a:tc>
                  <a:txBody>
                    <a:bodyPr/>
                    <a:lstStyle/>
                    <a:p>
                      <a:r>
                        <a:rPr lang="en-IN" sz="2000" dirty="0"/>
                        <a:t>Berry maturation</a:t>
                      </a:r>
                    </a:p>
                  </a:txBody>
                  <a:tcPr/>
                </a:tc>
                <a:extLst>
                  <a:ext uri="{0D108BD9-81ED-4DB2-BD59-A6C34878D82A}">
                    <a16:rowId xmlns:a16="http://schemas.microsoft.com/office/drawing/2014/main" val="700840126"/>
                  </a:ext>
                </a:extLst>
              </a:tr>
              <a:tr h="370840">
                <a:tc>
                  <a:txBody>
                    <a:bodyPr/>
                    <a:lstStyle/>
                    <a:p>
                      <a:r>
                        <a:rPr lang="en-IN" sz="2000" dirty="0"/>
                        <a:t>Calcium</a:t>
                      </a:r>
                    </a:p>
                  </a:txBody>
                  <a:tcPr/>
                </a:tc>
                <a:tc>
                  <a:txBody>
                    <a:bodyPr/>
                    <a:lstStyle/>
                    <a:p>
                      <a:r>
                        <a:rPr lang="en-IN" sz="2000" dirty="0"/>
                        <a:t>Resistance to drought, pests &amp; diseases</a:t>
                      </a:r>
                    </a:p>
                  </a:txBody>
                  <a:tcPr/>
                </a:tc>
                <a:tc>
                  <a:txBody>
                    <a:bodyPr/>
                    <a:lstStyle/>
                    <a:p>
                      <a:r>
                        <a:rPr lang="en-IN" sz="2000" dirty="0"/>
                        <a:t>Throughout the year</a:t>
                      </a:r>
                    </a:p>
                  </a:txBody>
                  <a:tcPr/>
                </a:tc>
                <a:extLst>
                  <a:ext uri="{0D108BD9-81ED-4DB2-BD59-A6C34878D82A}">
                    <a16:rowId xmlns:a16="http://schemas.microsoft.com/office/drawing/2014/main" val="2086222658"/>
                  </a:ext>
                </a:extLst>
              </a:tr>
              <a:tr h="370840">
                <a:tc>
                  <a:txBody>
                    <a:bodyPr/>
                    <a:lstStyle/>
                    <a:p>
                      <a:r>
                        <a:rPr lang="en-IN" sz="2000" dirty="0"/>
                        <a:t>Magnesium</a:t>
                      </a:r>
                    </a:p>
                  </a:txBody>
                  <a:tcPr/>
                </a:tc>
                <a:tc>
                  <a:txBody>
                    <a:bodyPr/>
                    <a:lstStyle/>
                    <a:p>
                      <a:r>
                        <a:rPr lang="en-IN" sz="2000" dirty="0"/>
                        <a:t>Yield, resistance to pests &amp; diseases</a:t>
                      </a:r>
                    </a:p>
                  </a:txBody>
                  <a:tcPr/>
                </a:tc>
                <a:tc>
                  <a:txBody>
                    <a:bodyPr/>
                    <a:lstStyle/>
                    <a:p>
                      <a:r>
                        <a:rPr lang="en-IN" sz="2000" dirty="0"/>
                        <a:t>Berry maturation stage</a:t>
                      </a:r>
                    </a:p>
                  </a:txBody>
                  <a:tcPr/>
                </a:tc>
                <a:extLst>
                  <a:ext uri="{0D108BD9-81ED-4DB2-BD59-A6C34878D82A}">
                    <a16:rowId xmlns:a16="http://schemas.microsoft.com/office/drawing/2014/main" val="1013162305"/>
                  </a:ext>
                </a:extLst>
              </a:tr>
              <a:tr h="370840">
                <a:tc>
                  <a:txBody>
                    <a:bodyPr/>
                    <a:lstStyle/>
                    <a:p>
                      <a:r>
                        <a:rPr lang="en-IN" sz="2000" dirty="0"/>
                        <a:t>Sulphur</a:t>
                      </a:r>
                    </a:p>
                  </a:txBody>
                  <a:tcPr/>
                </a:tc>
                <a:tc>
                  <a:txBody>
                    <a:bodyPr/>
                    <a:lstStyle/>
                    <a:p>
                      <a:r>
                        <a:rPr lang="en-IN" sz="2000" dirty="0"/>
                        <a:t>Resistance to pests &amp; diseases, quality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t>Berry maturation stage</a:t>
                      </a:r>
                    </a:p>
                  </a:txBody>
                  <a:tcPr/>
                </a:tc>
                <a:extLst>
                  <a:ext uri="{0D108BD9-81ED-4DB2-BD59-A6C34878D82A}">
                    <a16:rowId xmlns:a16="http://schemas.microsoft.com/office/drawing/2014/main" val="3220082208"/>
                  </a:ext>
                </a:extLst>
              </a:tr>
              <a:tr h="370840">
                <a:tc>
                  <a:txBody>
                    <a:bodyPr/>
                    <a:lstStyle/>
                    <a:p>
                      <a:r>
                        <a:rPr lang="en-IN" sz="2000" dirty="0">
                          <a:latin typeface="+mn-lt"/>
                        </a:rPr>
                        <a:t>Micronutrients</a:t>
                      </a:r>
                    </a:p>
                  </a:txBody>
                  <a:tcPr/>
                </a:tc>
                <a:tc>
                  <a:txBody>
                    <a:bodyPr/>
                    <a:lstStyle/>
                    <a:p>
                      <a:r>
                        <a:rPr lang="en-US" altLang="en-US" sz="2000" dirty="0">
                          <a:latin typeface="+mn-lt"/>
                        </a:rPr>
                        <a:t>Enhance  FUE; assist in plant metabolic  activity; Pest, disease &amp; drought resistance; improve  quality</a:t>
                      </a:r>
                      <a:endParaRPr lang="en-IN"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dirty="0">
                          <a:latin typeface="+mn-lt"/>
                        </a:rPr>
                        <a:t>Throughout the year</a:t>
                      </a:r>
                    </a:p>
                  </a:txBody>
                  <a:tcPr/>
                </a:tc>
                <a:extLst>
                  <a:ext uri="{0D108BD9-81ED-4DB2-BD59-A6C34878D82A}">
                    <a16:rowId xmlns:a16="http://schemas.microsoft.com/office/drawing/2014/main" val="2678609764"/>
                  </a:ext>
                </a:extLst>
              </a:tr>
            </a:tbl>
          </a:graphicData>
        </a:graphic>
      </p:graphicFrame>
    </p:spTree>
    <p:extLst>
      <p:ext uri="{BB962C8B-B14F-4D97-AF65-F5344CB8AC3E}">
        <p14:creationId xmlns:p14="http://schemas.microsoft.com/office/powerpoint/2010/main" val="427082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E7A731-ABE4-B921-8C23-CB6B9DC7B8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10" y="94850"/>
            <a:ext cx="4617100" cy="6671709"/>
          </a:xfrm>
          <a:prstGeom prst="rect">
            <a:avLst/>
          </a:prstGeom>
        </p:spPr>
      </p:pic>
      <p:sp>
        <p:nvSpPr>
          <p:cNvPr id="8" name="TextBox 7">
            <a:extLst>
              <a:ext uri="{FF2B5EF4-FFF2-40B4-BE49-F238E27FC236}">
                <a16:creationId xmlns:a16="http://schemas.microsoft.com/office/drawing/2014/main" id="{52EAA526-9420-1963-E54F-006454C2C17E}"/>
              </a:ext>
            </a:extLst>
          </p:cNvPr>
          <p:cNvSpPr txBox="1"/>
          <p:nvPr/>
        </p:nvSpPr>
        <p:spPr>
          <a:xfrm>
            <a:off x="8766810" y="6297930"/>
            <a:ext cx="2475486" cy="369332"/>
          </a:xfrm>
          <a:prstGeom prst="rect">
            <a:avLst/>
          </a:prstGeom>
          <a:noFill/>
        </p:spPr>
        <p:txBody>
          <a:bodyPr wrap="none" rtlCol="0">
            <a:spAutoFit/>
          </a:bodyPr>
          <a:lstStyle/>
          <a:p>
            <a:r>
              <a:rPr lang="en-IN" dirty="0"/>
              <a:t>Source: acefertilizer.com</a:t>
            </a:r>
          </a:p>
        </p:txBody>
      </p:sp>
      <p:sp>
        <p:nvSpPr>
          <p:cNvPr id="9" name="TextBox 8">
            <a:extLst>
              <a:ext uri="{FF2B5EF4-FFF2-40B4-BE49-F238E27FC236}">
                <a16:creationId xmlns:a16="http://schemas.microsoft.com/office/drawing/2014/main" id="{FCA25F1B-0913-ACB8-3D42-F52F85BA9894}"/>
              </a:ext>
            </a:extLst>
          </p:cNvPr>
          <p:cNvSpPr txBox="1"/>
          <p:nvPr/>
        </p:nvSpPr>
        <p:spPr>
          <a:xfrm>
            <a:off x="365760" y="1691640"/>
            <a:ext cx="2254784" cy="1754326"/>
          </a:xfrm>
          <a:prstGeom prst="rect">
            <a:avLst/>
          </a:prstGeom>
          <a:noFill/>
        </p:spPr>
        <p:txBody>
          <a:bodyPr wrap="none" rtlCol="0">
            <a:spAutoFit/>
          </a:bodyPr>
          <a:lstStyle/>
          <a:p>
            <a:r>
              <a:rPr lang="en-IN" sz="3600" dirty="0"/>
              <a:t>Nutrient</a:t>
            </a:r>
          </a:p>
          <a:p>
            <a:r>
              <a:rPr lang="en-IN" sz="3600" dirty="0"/>
              <a:t>Deficiency</a:t>
            </a:r>
          </a:p>
          <a:p>
            <a:r>
              <a:rPr lang="en-IN" sz="3600" dirty="0"/>
              <a:t>Symptoms </a:t>
            </a:r>
          </a:p>
        </p:txBody>
      </p:sp>
    </p:spTree>
    <p:extLst>
      <p:ext uri="{BB962C8B-B14F-4D97-AF65-F5344CB8AC3E}">
        <p14:creationId xmlns:p14="http://schemas.microsoft.com/office/powerpoint/2010/main" val="4390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A201-F82D-5D79-2BCE-0FFE9018D3ED}"/>
              </a:ext>
            </a:extLst>
          </p:cNvPr>
          <p:cNvSpPr>
            <a:spLocks noGrp="1"/>
          </p:cNvSpPr>
          <p:nvPr>
            <p:ph type="title"/>
          </p:nvPr>
        </p:nvSpPr>
        <p:spPr/>
        <p:txBody>
          <a:bodyPr/>
          <a:lstStyle/>
          <a:p>
            <a:r>
              <a:rPr lang="en-IN" dirty="0"/>
              <a:t>Sources of Nutrients</a:t>
            </a:r>
          </a:p>
        </p:txBody>
      </p:sp>
      <p:sp>
        <p:nvSpPr>
          <p:cNvPr id="3" name="Text Placeholder 2">
            <a:extLst>
              <a:ext uri="{FF2B5EF4-FFF2-40B4-BE49-F238E27FC236}">
                <a16:creationId xmlns:a16="http://schemas.microsoft.com/office/drawing/2014/main" id="{5DD58AB3-1612-38E3-C7C9-33C6D27D2CD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13128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299B-BD42-3429-1452-C59BA15ABB4B}"/>
              </a:ext>
            </a:extLst>
          </p:cNvPr>
          <p:cNvSpPr>
            <a:spLocks noGrp="1"/>
          </p:cNvSpPr>
          <p:nvPr>
            <p:ph type="title"/>
          </p:nvPr>
        </p:nvSpPr>
        <p:spPr/>
        <p:txBody>
          <a:bodyPr>
            <a:normAutofit/>
          </a:bodyPr>
          <a:lstStyle/>
          <a:p>
            <a:r>
              <a:rPr lang="en-US" sz="4400" kern="100" dirty="0">
                <a:effectLst/>
                <a:ea typeface="Calibri" panose="020F0502020204030204" pitchFamily="34" charset="0"/>
                <a:cs typeface="Times New Roman" panose="02020603050405020304" pitchFamily="18" charset="0"/>
              </a:rPr>
              <a:t>Sources of plant nutrients</a:t>
            </a:r>
            <a:endParaRPr lang="en-IN" dirty="0"/>
          </a:p>
        </p:txBody>
      </p:sp>
      <p:sp>
        <p:nvSpPr>
          <p:cNvPr id="3" name="Content Placeholder 2">
            <a:extLst>
              <a:ext uri="{FF2B5EF4-FFF2-40B4-BE49-F238E27FC236}">
                <a16:creationId xmlns:a16="http://schemas.microsoft.com/office/drawing/2014/main" id="{EE51EB1C-E3F3-B9DB-765A-6CA322C9FE69}"/>
              </a:ext>
            </a:extLst>
          </p:cNvPr>
          <p:cNvSpPr>
            <a:spLocks noGrp="1"/>
          </p:cNvSpPr>
          <p:nvPr>
            <p:ph idx="1"/>
          </p:nvPr>
        </p:nvSpPr>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Fertilizers</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Straight fertilizers, Complex fertilizers, Mixed fertilizers, micronutrient formulations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rganic manures</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FYM, Compost, Vermicompost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kern="100" dirty="0">
                <a:latin typeface="Calibri" panose="020F0502020204030204" pitchFamily="34" charset="0"/>
                <a:ea typeface="Calibri" panose="020F0502020204030204" pitchFamily="34" charset="0"/>
                <a:cs typeface="Times New Roman" panose="02020603050405020304" pitchFamily="18" charset="0"/>
              </a:rPr>
              <a:t>B</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iofertilizers</a:t>
            </a:r>
          </a:p>
          <a:p>
            <a:pPr lvl="1"/>
            <a:r>
              <a:rPr lang="en-US" kern="100" dirty="0">
                <a:latin typeface="Calibri" panose="020F0502020204030204" pitchFamily="34" charset="0"/>
                <a:ea typeface="Calibri" panose="020F0502020204030204" pitchFamily="34" charset="0"/>
                <a:cs typeface="Times New Roman" panose="02020603050405020304" pitchFamily="18" charset="0"/>
              </a:rPr>
              <a:t>N-fixers, P-solubilizers, VAM</a:t>
            </a:r>
            <a:endParaRPr lang="en-IN" dirty="0"/>
          </a:p>
        </p:txBody>
      </p:sp>
    </p:spTree>
    <p:extLst>
      <p:ext uri="{BB962C8B-B14F-4D97-AF65-F5344CB8AC3E}">
        <p14:creationId xmlns:p14="http://schemas.microsoft.com/office/powerpoint/2010/main" val="3270652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27E497-D266-A234-CB2E-F525072B2033}"/>
              </a:ext>
            </a:extLst>
          </p:cNvPr>
          <p:cNvSpPr>
            <a:spLocks noGrp="1"/>
          </p:cNvSpPr>
          <p:nvPr>
            <p:ph type="title"/>
          </p:nvPr>
        </p:nvSpPr>
        <p:spPr/>
        <p:txBody>
          <a:bodyPr/>
          <a:lstStyle/>
          <a:p>
            <a:r>
              <a:rPr lang="en-IN" dirty="0"/>
              <a:t>Common commercial fertilizers used in coffee</a:t>
            </a:r>
          </a:p>
        </p:txBody>
      </p:sp>
      <p:graphicFrame>
        <p:nvGraphicFramePr>
          <p:cNvPr id="6" name="Content Placeholder 5">
            <a:extLst>
              <a:ext uri="{FF2B5EF4-FFF2-40B4-BE49-F238E27FC236}">
                <a16:creationId xmlns:a16="http://schemas.microsoft.com/office/drawing/2014/main" id="{8ECBE3EA-94CE-A11F-B097-AA688FC3F6A9}"/>
              </a:ext>
            </a:extLst>
          </p:cNvPr>
          <p:cNvGraphicFramePr>
            <a:graphicFrameLocks noGrp="1"/>
          </p:cNvGraphicFramePr>
          <p:nvPr>
            <p:ph idx="1"/>
            <p:extLst>
              <p:ext uri="{D42A27DB-BD31-4B8C-83A1-F6EECF244321}">
                <p14:modId xmlns:p14="http://schemas.microsoft.com/office/powerpoint/2010/main" val="4053500394"/>
              </p:ext>
            </p:extLst>
          </p:nvPr>
        </p:nvGraphicFramePr>
        <p:xfrm>
          <a:off x="457200" y="1539875"/>
          <a:ext cx="11269979" cy="5151120"/>
        </p:xfrm>
        <a:graphic>
          <a:graphicData uri="http://schemas.openxmlformats.org/drawingml/2006/table">
            <a:tbl>
              <a:tblPr firstRow="1" bandRow="1">
                <a:tableStyleId>{5C22544A-7EE6-4342-B048-85BDC9FD1C3A}</a:tableStyleId>
              </a:tblPr>
              <a:tblGrid>
                <a:gridCol w="3762106">
                  <a:extLst>
                    <a:ext uri="{9D8B030D-6E8A-4147-A177-3AD203B41FA5}">
                      <a16:colId xmlns:a16="http://schemas.microsoft.com/office/drawing/2014/main" val="2615889332"/>
                    </a:ext>
                  </a:extLst>
                </a:gridCol>
                <a:gridCol w="1208665">
                  <a:extLst>
                    <a:ext uri="{9D8B030D-6E8A-4147-A177-3AD203B41FA5}">
                      <a16:colId xmlns:a16="http://schemas.microsoft.com/office/drawing/2014/main" val="3600668461"/>
                    </a:ext>
                  </a:extLst>
                </a:gridCol>
                <a:gridCol w="1295776">
                  <a:extLst>
                    <a:ext uri="{9D8B030D-6E8A-4147-A177-3AD203B41FA5}">
                      <a16:colId xmlns:a16="http://schemas.microsoft.com/office/drawing/2014/main" val="2591417241"/>
                    </a:ext>
                  </a:extLst>
                </a:gridCol>
                <a:gridCol w="1382887">
                  <a:extLst>
                    <a:ext uri="{9D8B030D-6E8A-4147-A177-3AD203B41FA5}">
                      <a16:colId xmlns:a16="http://schemas.microsoft.com/office/drawing/2014/main" val="738572076"/>
                    </a:ext>
                  </a:extLst>
                </a:gridCol>
                <a:gridCol w="1197776">
                  <a:extLst>
                    <a:ext uri="{9D8B030D-6E8A-4147-A177-3AD203B41FA5}">
                      <a16:colId xmlns:a16="http://schemas.microsoft.com/office/drawing/2014/main" val="4221172442"/>
                    </a:ext>
                  </a:extLst>
                </a:gridCol>
                <a:gridCol w="1252220">
                  <a:extLst>
                    <a:ext uri="{9D8B030D-6E8A-4147-A177-3AD203B41FA5}">
                      <a16:colId xmlns:a16="http://schemas.microsoft.com/office/drawing/2014/main" val="2875729825"/>
                    </a:ext>
                  </a:extLst>
                </a:gridCol>
                <a:gridCol w="1170549">
                  <a:extLst>
                    <a:ext uri="{9D8B030D-6E8A-4147-A177-3AD203B41FA5}">
                      <a16:colId xmlns:a16="http://schemas.microsoft.com/office/drawing/2014/main" val="3800203443"/>
                    </a:ext>
                  </a:extLst>
                </a:gridCol>
              </a:tblGrid>
              <a:tr h="370840">
                <a:tc>
                  <a:txBody>
                    <a:bodyPr/>
                    <a:lstStyle/>
                    <a:p>
                      <a:r>
                        <a:rPr lang="en-IN" sz="2000" dirty="0"/>
                        <a:t>Fertilizer</a:t>
                      </a:r>
                    </a:p>
                  </a:txBody>
                  <a:tcPr/>
                </a:tc>
                <a:tc>
                  <a:txBody>
                    <a:bodyPr/>
                    <a:lstStyle/>
                    <a:p>
                      <a:pPr algn="ctr"/>
                      <a:r>
                        <a:rPr lang="en-IN" sz="2000" dirty="0"/>
                        <a:t>N (%)</a:t>
                      </a:r>
                    </a:p>
                  </a:txBody>
                  <a:tcPr/>
                </a:tc>
                <a:tc>
                  <a:txBody>
                    <a:bodyPr/>
                    <a:lstStyle/>
                    <a:p>
                      <a:pPr algn="ctr"/>
                      <a:r>
                        <a:rPr lang="en-IN" sz="2000" dirty="0"/>
                        <a:t>P</a:t>
                      </a:r>
                      <a:r>
                        <a:rPr lang="en-IN" sz="2000" baseline="-25000" dirty="0"/>
                        <a:t>2</a:t>
                      </a:r>
                      <a:r>
                        <a:rPr lang="en-IN" sz="2000" dirty="0"/>
                        <a:t>O</a:t>
                      </a:r>
                      <a:r>
                        <a:rPr lang="en-IN" sz="2000" baseline="-25000" dirty="0"/>
                        <a:t>5</a:t>
                      </a:r>
                      <a:r>
                        <a:rPr lang="en-IN" sz="2000" dirty="0"/>
                        <a:t> (%)</a:t>
                      </a:r>
                    </a:p>
                  </a:txBody>
                  <a:tcPr/>
                </a:tc>
                <a:tc>
                  <a:txBody>
                    <a:bodyPr/>
                    <a:lstStyle/>
                    <a:p>
                      <a:pPr algn="ctr"/>
                      <a:r>
                        <a:rPr lang="en-IN" sz="2000" dirty="0"/>
                        <a:t>K</a:t>
                      </a:r>
                      <a:r>
                        <a:rPr lang="en-IN" sz="2000" baseline="-25000" dirty="0"/>
                        <a:t>2</a:t>
                      </a:r>
                      <a:r>
                        <a:rPr lang="en-IN" sz="2000" dirty="0"/>
                        <a:t>0 (%)</a:t>
                      </a:r>
                    </a:p>
                  </a:txBody>
                  <a:tcPr/>
                </a:tc>
                <a:tc>
                  <a:txBody>
                    <a:bodyPr/>
                    <a:lstStyle/>
                    <a:p>
                      <a:pPr algn="ctr"/>
                      <a:r>
                        <a:rPr lang="en-IN" sz="2000" dirty="0" err="1"/>
                        <a:t>CaO</a:t>
                      </a:r>
                      <a:r>
                        <a:rPr lang="en-IN" sz="2000" dirty="0"/>
                        <a:t> (%)</a:t>
                      </a:r>
                    </a:p>
                  </a:txBody>
                  <a:tcPr/>
                </a:tc>
                <a:tc>
                  <a:txBody>
                    <a:bodyPr/>
                    <a:lstStyle/>
                    <a:p>
                      <a:pPr algn="ctr"/>
                      <a:r>
                        <a:rPr lang="en-IN" sz="2000" dirty="0"/>
                        <a:t>MgO (%)</a:t>
                      </a:r>
                    </a:p>
                  </a:txBody>
                  <a:tcPr/>
                </a:tc>
                <a:tc>
                  <a:txBody>
                    <a:bodyPr/>
                    <a:lstStyle/>
                    <a:p>
                      <a:pPr algn="ctr"/>
                      <a:r>
                        <a:rPr lang="en-IN" sz="2000" dirty="0"/>
                        <a:t>S (%)</a:t>
                      </a:r>
                    </a:p>
                  </a:txBody>
                  <a:tcPr/>
                </a:tc>
                <a:extLst>
                  <a:ext uri="{0D108BD9-81ED-4DB2-BD59-A6C34878D82A}">
                    <a16:rowId xmlns:a16="http://schemas.microsoft.com/office/drawing/2014/main" val="3537127672"/>
                  </a:ext>
                </a:extLst>
              </a:tr>
              <a:tr h="370840">
                <a:tc>
                  <a:txBody>
                    <a:bodyPr/>
                    <a:lstStyle/>
                    <a:p>
                      <a:r>
                        <a:rPr lang="en-IN" sz="2000" dirty="0"/>
                        <a:t>Urea</a:t>
                      </a:r>
                    </a:p>
                  </a:txBody>
                  <a:tcPr/>
                </a:tc>
                <a:tc>
                  <a:txBody>
                    <a:bodyPr/>
                    <a:lstStyle/>
                    <a:p>
                      <a:pPr algn="ctr"/>
                      <a:r>
                        <a:rPr lang="en-IN" sz="2000" dirty="0"/>
                        <a:t>46</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3719062930"/>
                  </a:ext>
                </a:extLst>
              </a:tr>
              <a:tr h="370840">
                <a:tc>
                  <a:txBody>
                    <a:bodyPr/>
                    <a:lstStyle/>
                    <a:p>
                      <a:r>
                        <a:rPr lang="en-IN" sz="2000" dirty="0"/>
                        <a:t>Rock Phosphate</a:t>
                      </a:r>
                    </a:p>
                  </a:txBody>
                  <a:tcPr/>
                </a:tc>
                <a:tc>
                  <a:txBody>
                    <a:bodyPr/>
                    <a:lstStyle/>
                    <a:p>
                      <a:pPr algn="ctr"/>
                      <a:r>
                        <a:rPr lang="en-IN" sz="2000" dirty="0"/>
                        <a:t>-</a:t>
                      </a:r>
                    </a:p>
                  </a:txBody>
                  <a:tcPr/>
                </a:tc>
                <a:tc>
                  <a:txBody>
                    <a:bodyPr/>
                    <a:lstStyle/>
                    <a:p>
                      <a:pPr algn="ctr"/>
                      <a:r>
                        <a:rPr lang="en-IN" sz="2000" dirty="0"/>
                        <a:t>16-18</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3328448687"/>
                  </a:ext>
                </a:extLst>
              </a:tr>
              <a:tr h="370840">
                <a:tc>
                  <a:txBody>
                    <a:bodyPr/>
                    <a:lstStyle/>
                    <a:p>
                      <a:r>
                        <a:rPr lang="en-IN" sz="2000" dirty="0"/>
                        <a:t>Muriate of Potash (</a:t>
                      </a:r>
                      <a:r>
                        <a:rPr lang="en-IN" sz="2000" dirty="0" err="1"/>
                        <a:t>KCl</a:t>
                      </a: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60</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2880152568"/>
                  </a:ext>
                </a:extLst>
              </a:tr>
              <a:tr h="370840">
                <a:tc>
                  <a:txBody>
                    <a:bodyPr/>
                    <a:lstStyle/>
                    <a:p>
                      <a:r>
                        <a:rPr lang="en-IN" sz="2000" dirty="0"/>
                        <a:t>Sulphate of Ammonium (SA)</a:t>
                      </a:r>
                    </a:p>
                  </a:txBody>
                  <a:tcPr/>
                </a:tc>
                <a:tc>
                  <a:txBody>
                    <a:bodyPr/>
                    <a:lstStyle/>
                    <a:p>
                      <a:pPr algn="ctr"/>
                      <a:r>
                        <a:rPr lang="en-IN" sz="2000" dirty="0"/>
                        <a:t>21</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23</a:t>
                      </a:r>
                    </a:p>
                  </a:txBody>
                  <a:tcPr/>
                </a:tc>
                <a:extLst>
                  <a:ext uri="{0D108BD9-81ED-4DB2-BD59-A6C34878D82A}">
                    <a16:rowId xmlns:a16="http://schemas.microsoft.com/office/drawing/2014/main" val="2903966467"/>
                  </a:ext>
                </a:extLst>
              </a:tr>
              <a:tr h="370840">
                <a:tc>
                  <a:txBody>
                    <a:bodyPr/>
                    <a:lstStyle/>
                    <a:p>
                      <a:r>
                        <a:rPr lang="en-IN" sz="2000" dirty="0"/>
                        <a:t>Di-ammonium Phosphate (DAP)</a:t>
                      </a:r>
                    </a:p>
                  </a:txBody>
                  <a:tcPr/>
                </a:tc>
                <a:tc>
                  <a:txBody>
                    <a:bodyPr/>
                    <a:lstStyle/>
                    <a:p>
                      <a:pPr algn="ctr"/>
                      <a:r>
                        <a:rPr lang="en-IN" sz="2000" dirty="0"/>
                        <a:t>18</a:t>
                      </a:r>
                    </a:p>
                  </a:txBody>
                  <a:tcPr/>
                </a:tc>
                <a:tc>
                  <a:txBody>
                    <a:bodyPr/>
                    <a:lstStyle/>
                    <a:p>
                      <a:pPr algn="ctr"/>
                      <a:r>
                        <a:rPr lang="en-IN" sz="2000" dirty="0"/>
                        <a:t>46</a:t>
                      </a:r>
                    </a:p>
                  </a:txBody>
                  <a:tcPr/>
                </a:tc>
                <a:tc>
                  <a:txBody>
                    <a:bodyPr/>
                    <a:lstStyle/>
                    <a:p>
                      <a:pPr algn="ctr"/>
                      <a:endParaRPr lang="en-IN" sz="2000" dirty="0"/>
                    </a:p>
                  </a:txBody>
                  <a:tcPr/>
                </a:tc>
                <a:tc>
                  <a:txBody>
                    <a:bodyPr/>
                    <a:lstStyle/>
                    <a:p>
                      <a:pPr algn="ctr"/>
                      <a:endParaRPr lang="en-IN" sz="2000" dirty="0"/>
                    </a:p>
                  </a:txBody>
                  <a:tcPr/>
                </a:tc>
                <a:tc>
                  <a:txBody>
                    <a:bodyPr/>
                    <a:lstStyle/>
                    <a:p>
                      <a:pPr algn="ctr"/>
                      <a:endParaRPr lang="en-IN" sz="2000" dirty="0"/>
                    </a:p>
                  </a:txBody>
                  <a:tcPr/>
                </a:tc>
                <a:tc>
                  <a:txBody>
                    <a:bodyPr/>
                    <a:lstStyle/>
                    <a:p>
                      <a:pPr algn="ctr"/>
                      <a:endParaRPr lang="en-IN" sz="2000" dirty="0"/>
                    </a:p>
                  </a:txBody>
                  <a:tcPr/>
                </a:tc>
                <a:extLst>
                  <a:ext uri="{0D108BD9-81ED-4DB2-BD59-A6C34878D82A}">
                    <a16:rowId xmlns:a16="http://schemas.microsoft.com/office/drawing/2014/main" val="759044525"/>
                  </a:ext>
                </a:extLst>
              </a:tr>
              <a:tr h="370840">
                <a:tc>
                  <a:txBody>
                    <a:bodyPr/>
                    <a:lstStyle/>
                    <a:p>
                      <a:r>
                        <a:rPr lang="en-IN" sz="2000" dirty="0"/>
                        <a:t>Single Super Phosphate (SSP)</a:t>
                      </a:r>
                    </a:p>
                  </a:txBody>
                  <a:tcPr/>
                </a:tc>
                <a:tc>
                  <a:txBody>
                    <a:bodyPr/>
                    <a:lstStyle/>
                    <a:p>
                      <a:pPr algn="ctr"/>
                      <a:r>
                        <a:rPr lang="en-IN" sz="2000" dirty="0"/>
                        <a:t>-</a:t>
                      </a:r>
                    </a:p>
                  </a:txBody>
                  <a:tcPr/>
                </a:tc>
                <a:tc>
                  <a:txBody>
                    <a:bodyPr/>
                    <a:lstStyle/>
                    <a:p>
                      <a:pPr algn="ctr"/>
                      <a:r>
                        <a:rPr lang="en-IN" sz="2000" dirty="0"/>
                        <a:t>16-20</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11-12</a:t>
                      </a:r>
                    </a:p>
                  </a:txBody>
                  <a:tcPr/>
                </a:tc>
                <a:extLst>
                  <a:ext uri="{0D108BD9-81ED-4DB2-BD59-A6C34878D82A}">
                    <a16:rowId xmlns:a16="http://schemas.microsoft.com/office/drawing/2014/main" val="3153138949"/>
                  </a:ext>
                </a:extLst>
              </a:tr>
              <a:tr h="370840">
                <a:tc>
                  <a:txBody>
                    <a:bodyPr/>
                    <a:lstStyle/>
                    <a:p>
                      <a:r>
                        <a:rPr lang="en-IN" sz="2000" dirty="0"/>
                        <a:t>Fused Ca-Mg Phosphate</a:t>
                      </a:r>
                    </a:p>
                  </a:txBody>
                  <a:tcPr/>
                </a:tc>
                <a:tc>
                  <a:txBody>
                    <a:bodyPr/>
                    <a:lstStyle/>
                    <a:p>
                      <a:pPr algn="ctr"/>
                      <a:r>
                        <a:rPr lang="en-IN" sz="2000" dirty="0"/>
                        <a:t>-</a:t>
                      </a:r>
                    </a:p>
                  </a:txBody>
                  <a:tcPr/>
                </a:tc>
                <a:tc>
                  <a:txBody>
                    <a:bodyPr/>
                    <a:lstStyle/>
                    <a:p>
                      <a:pPr algn="ctr"/>
                      <a:r>
                        <a:rPr lang="en-IN" sz="2000" dirty="0"/>
                        <a:t>14-16</a:t>
                      </a:r>
                    </a:p>
                  </a:txBody>
                  <a:tcPr/>
                </a:tc>
                <a:tc>
                  <a:txBody>
                    <a:bodyPr/>
                    <a:lstStyle/>
                    <a:p>
                      <a:pPr algn="ctr"/>
                      <a:r>
                        <a:rPr lang="en-IN" sz="2000" dirty="0"/>
                        <a:t>-</a:t>
                      </a:r>
                    </a:p>
                  </a:txBody>
                  <a:tcPr/>
                </a:tc>
                <a:tc>
                  <a:txBody>
                    <a:bodyPr/>
                    <a:lstStyle/>
                    <a:p>
                      <a:pPr algn="ctr"/>
                      <a:r>
                        <a:rPr lang="en-IN" sz="2000" dirty="0"/>
                        <a:t>28-30</a:t>
                      </a:r>
                    </a:p>
                  </a:txBody>
                  <a:tcPr/>
                </a:tc>
                <a:tc>
                  <a:txBody>
                    <a:bodyPr/>
                    <a:lstStyle/>
                    <a:p>
                      <a:pPr algn="ctr"/>
                      <a:r>
                        <a:rPr lang="en-IN" sz="2000" dirty="0"/>
                        <a:t>18</a:t>
                      </a:r>
                    </a:p>
                  </a:txBody>
                  <a:tcPr/>
                </a:tc>
                <a:tc>
                  <a:txBody>
                    <a:bodyPr/>
                    <a:lstStyle/>
                    <a:p>
                      <a:pPr algn="ctr"/>
                      <a:r>
                        <a:rPr lang="en-IN" sz="2000" dirty="0"/>
                        <a:t>-</a:t>
                      </a:r>
                    </a:p>
                  </a:txBody>
                  <a:tcPr/>
                </a:tc>
                <a:extLst>
                  <a:ext uri="{0D108BD9-81ED-4DB2-BD59-A6C34878D82A}">
                    <a16:rowId xmlns:a16="http://schemas.microsoft.com/office/drawing/2014/main" val="3557721305"/>
                  </a:ext>
                </a:extLst>
              </a:tr>
              <a:tr h="370840">
                <a:tc>
                  <a:txBody>
                    <a:bodyPr/>
                    <a:lstStyle/>
                    <a:p>
                      <a:r>
                        <a:rPr lang="en-IN" sz="2000" dirty="0"/>
                        <a:t>NPK (16:16:8)</a:t>
                      </a:r>
                    </a:p>
                  </a:txBody>
                  <a:tcPr/>
                </a:tc>
                <a:tc>
                  <a:txBody>
                    <a:bodyPr/>
                    <a:lstStyle/>
                    <a:p>
                      <a:pPr algn="ctr"/>
                      <a:r>
                        <a:rPr lang="en-IN" sz="2000" dirty="0"/>
                        <a:t>16</a:t>
                      </a:r>
                    </a:p>
                  </a:txBody>
                  <a:tcPr/>
                </a:tc>
                <a:tc>
                  <a:txBody>
                    <a:bodyPr/>
                    <a:lstStyle/>
                    <a:p>
                      <a:pPr algn="ctr"/>
                      <a:r>
                        <a:rPr lang="en-IN" sz="2000" dirty="0"/>
                        <a:t>16</a:t>
                      </a:r>
                    </a:p>
                  </a:txBody>
                  <a:tcPr/>
                </a:tc>
                <a:tc>
                  <a:txBody>
                    <a:bodyPr/>
                    <a:lstStyle/>
                    <a:p>
                      <a:pPr algn="ctr"/>
                      <a:r>
                        <a:rPr lang="en-IN" sz="2000" dirty="0"/>
                        <a:t>8</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3759084084"/>
                  </a:ext>
                </a:extLst>
              </a:tr>
              <a:tr h="370840">
                <a:tc>
                  <a:txBody>
                    <a:bodyPr/>
                    <a:lstStyle/>
                    <a:p>
                      <a:r>
                        <a:rPr lang="en-IN" sz="2000" dirty="0"/>
                        <a:t>NPK (16:8:16)</a:t>
                      </a:r>
                    </a:p>
                  </a:txBody>
                  <a:tcPr/>
                </a:tc>
                <a:tc>
                  <a:txBody>
                    <a:bodyPr/>
                    <a:lstStyle/>
                    <a:p>
                      <a:pPr algn="ctr"/>
                      <a:r>
                        <a:rPr lang="en-IN" sz="2000" dirty="0"/>
                        <a:t>16</a:t>
                      </a:r>
                    </a:p>
                  </a:txBody>
                  <a:tcPr/>
                </a:tc>
                <a:tc>
                  <a:txBody>
                    <a:bodyPr/>
                    <a:lstStyle/>
                    <a:p>
                      <a:pPr algn="ctr"/>
                      <a:r>
                        <a:rPr lang="en-IN" sz="2000" dirty="0"/>
                        <a:t>8</a:t>
                      </a:r>
                    </a:p>
                  </a:txBody>
                  <a:tcPr/>
                </a:tc>
                <a:tc>
                  <a:txBody>
                    <a:bodyPr/>
                    <a:lstStyle/>
                    <a:p>
                      <a:pPr algn="ctr"/>
                      <a:r>
                        <a:rPr lang="en-IN" sz="2000" dirty="0"/>
                        <a:t>16</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1561681170"/>
                  </a:ext>
                </a:extLst>
              </a:tr>
              <a:tr h="370840">
                <a:tc>
                  <a:txBody>
                    <a:bodyPr/>
                    <a:lstStyle/>
                    <a:p>
                      <a:r>
                        <a:rPr lang="en-IN" sz="2000" dirty="0"/>
                        <a:t>NPK (15:15:15)</a:t>
                      </a:r>
                    </a:p>
                  </a:txBody>
                  <a:tcPr/>
                </a:tc>
                <a:tc>
                  <a:txBody>
                    <a:bodyPr/>
                    <a:lstStyle/>
                    <a:p>
                      <a:pPr algn="ctr"/>
                      <a:r>
                        <a:rPr lang="en-IN" sz="2000" dirty="0"/>
                        <a:t>15</a:t>
                      </a:r>
                    </a:p>
                  </a:txBody>
                  <a:tcPr/>
                </a:tc>
                <a:tc>
                  <a:txBody>
                    <a:bodyPr/>
                    <a:lstStyle/>
                    <a:p>
                      <a:pPr algn="ctr"/>
                      <a:r>
                        <a:rPr lang="en-IN" sz="2000" dirty="0"/>
                        <a:t>15</a:t>
                      </a:r>
                    </a:p>
                  </a:txBody>
                  <a:tcPr/>
                </a:tc>
                <a:tc>
                  <a:txBody>
                    <a:bodyPr/>
                    <a:lstStyle/>
                    <a:p>
                      <a:pPr algn="ctr"/>
                      <a:r>
                        <a:rPr lang="en-IN" sz="2000" dirty="0"/>
                        <a:t>15</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435979177"/>
                  </a:ext>
                </a:extLst>
              </a:tr>
              <a:tr h="370840">
                <a:tc>
                  <a:txBody>
                    <a:bodyPr/>
                    <a:lstStyle/>
                    <a:p>
                      <a:r>
                        <a:rPr lang="en-IN" sz="2000" dirty="0"/>
                        <a:t>NPKS (16:8:14:13)</a:t>
                      </a:r>
                    </a:p>
                  </a:txBody>
                  <a:tcPr/>
                </a:tc>
                <a:tc>
                  <a:txBody>
                    <a:bodyPr/>
                    <a:lstStyle/>
                    <a:p>
                      <a:pPr algn="ctr"/>
                      <a:r>
                        <a:rPr lang="en-IN" sz="2000" dirty="0"/>
                        <a:t>16</a:t>
                      </a:r>
                    </a:p>
                  </a:txBody>
                  <a:tcPr/>
                </a:tc>
                <a:tc>
                  <a:txBody>
                    <a:bodyPr/>
                    <a:lstStyle/>
                    <a:p>
                      <a:pPr algn="ctr"/>
                      <a:r>
                        <a:rPr lang="en-IN" sz="2000" dirty="0"/>
                        <a:t>8</a:t>
                      </a:r>
                    </a:p>
                  </a:txBody>
                  <a:tcPr/>
                </a:tc>
                <a:tc>
                  <a:txBody>
                    <a:bodyPr/>
                    <a:lstStyle/>
                    <a:p>
                      <a:pPr algn="ctr"/>
                      <a:r>
                        <a:rPr lang="en-IN" sz="2000" dirty="0"/>
                        <a:t>14</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13</a:t>
                      </a:r>
                    </a:p>
                  </a:txBody>
                  <a:tcPr/>
                </a:tc>
                <a:extLst>
                  <a:ext uri="{0D108BD9-81ED-4DB2-BD59-A6C34878D82A}">
                    <a16:rowId xmlns:a16="http://schemas.microsoft.com/office/drawing/2014/main" val="3426582789"/>
                  </a:ext>
                </a:extLst>
              </a:tr>
              <a:tr h="370840">
                <a:tc>
                  <a:txBody>
                    <a:bodyPr/>
                    <a:lstStyle/>
                    <a:p>
                      <a:r>
                        <a:rPr lang="en-IN" sz="2000" dirty="0"/>
                        <a:t>NPK (14:7:14)</a:t>
                      </a:r>
                    </a:p>
                  </a:txBody>
                  <a:tcPr/>
                </a:tc>
                <a:tc>
                  <a:txBody>
                    <a:bodyPr/>
                    <a:lstStyle/>
                    <a:p>
                      <a:pPr algn="ctr"/>
                      <a:r>
                        <a:rPr lang="en-IN" sz="2000" dirty="0"/>
                        <a:t>14</a:t>
                      </a:r>
                    </a:p>
                  </a:txBody>
                  <a:tcPr/>
                </a:tc>
                <a:tc>
                  <a:txBody>
                    <a:bodyPr/>
                    <a:lstStyle/>
                    <a:p>
                      <a:pPr algn="ctr"/>
                      <a:r>
                        <a:rPr lang="en-IN" sz="2000" dirty="0"/>
                        <a:t>7</a:t>
                      </a:r>
                    </a:p>
                  </a:txBody>
                  <a:tcPr/>
                </a:tc>
                <a:tc>
                  <a:txBody>
                    <a:bodyPr/>
                    <a:lstStyle/>
                    <a:p>
                      <a:pPr algn="ctr"/>
                      <a:r>
                        <a:rPr lang="en-IN" sz="2000" dirty="0"/>
                        <a:t>14</a:t>
                      </a:r>
                    </a:p>
                  </a:txBody>
                  <a:tcPr/>
                </a:tc>
                <a:tc>
                  <a:txBody>
                    <a:bodyPr/>
                    <a:lstStyle/>
                    <a:p>
                      <a:pPr algn="ctr"/>
                      <a:r>
                        <a:rPr lang="en-IN" sz="2000" dirty="0"/>
                        <a:t>-</a:t>
                      </a:r>
                    </a:p>
                  </a:txBody>
                  <a:tcPr/>
                </a:tc>
                <a:tc>
                  <a:txBody>
                    <a:bodyPr/>
                    <a:lstStyle/>
                    <a:p>
                      <a:pPr algn="ctr"/>
                      <a:r>
                        <a:rPr lang="en-IN" sz="2000" dirty="0"/>
                        <a:t>-</a:t>
                      </a:r>
                    </a:p>
                  </a:txBody>
                  <a:tcPr/>
                </a:tc>
                <a:tc>
                  <a:txBody>
                    <a:bodyPr/>
                    <a:lstStyle/>
                    <a:p>
                      <a:pPr algn="ctr"/>
                      <a:r>
                        <a:rPr lang="en-IN" sz="2000" dirty="0"/>
                        <a:t>-</a:t>
                      </a:r>
                    </a:p>
                  </a:txBody>
                  <a:tcPr/>
                </a:tc>
                <a:extLst>
                  <a:ext uri="{0D108BD9-81ED-4DB2-BD59-A6C34878D82A}">
                    <a16:rowId xmlns:a16="http://schemas.microsoft.com/office/drawing/2014/main" val="2560367261"/>
                  </a:ext>
                </a:extLst>
              </a:tr>
            </a:tbl>
          </a:graphicData>
        </a:graphic>
      </p:graphicFrame>
    </p:spTree>
    <p:extLst>
      <p:ext uri="{BB962C8B-B14F-4D97-AF65-F5344CB8AC3E}">
        <p14:creationId xmlns:p14="http://schemas.microsoft.com/office/powerpoint/2010/main" val="19381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42C7D-0E9C-D3BE-A1F2-1576BC1DEF39}"/>
              </a:ext>
            </a:extLst>
          </p:cNvPr>
          <p:cNvSpPr>
            <a:spLocks noGrp="1"/>
          </p:cNvSpPr>
          <p:nvPr>
            <p:ph type="title"/>
          </p:nvPr>
        </p:nvSpPr>
        <p:spPr/>
        <p:txBody>
          <a:bodyPr/>
          <a:lstStyle/>
          <a:p>
            <a:r>
              <a:rPr lang="en-IN" dirty="0"/>
              <a:t>Integrated Nutrient Management</a:t>
            </a:r>
          </a:p>
        </p:txBody>
      </p:sp>
      <p:sp>
        <p:nvSpPr>
          <p:cNvPr id="5" name="Text Placeholder 4">
            <a:extLst>
              <a:ext uri="{FF2B5EF4-FFF2-40B4-BE49-F238E27FC236}">
                <a16:creationId xmlns:a16="http://schemas.microsoft.com/office/drawing/2014/main" id="{10CC813D-D33F-DCAD-BC86-9E8FF3283B76}"/>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14699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97611-C82F-6782-0344-3B44B71833DC}"/>
              </a:ext>
            </a:extLst>
          </p:cNvPr>
          <p:cNvSpPr>
            <a:spLocks noGrp="1"/>
          </p:cNvSpPr>
          <p:nvPr>
            <p:ph type="title"/>
          </p:nvPr>
        </p:nvSpPr>
        <p:spPr/>
        <p:txBody>
          <a:bodyPr/>
          <a:lstStyle/>
          <a:p>
            <a:r>
              <a:rPr lang="en-IN" dirty="0"/>
              <a:t>Why Integrated Nutrient Management (INM)</a:t>
            </a:r>
          </a:p>
        </p:txBody>
      </p:sp>
      <p:sp>
        <p:nvSpPr>
          <p:cNvPr id="3" name="Content Placeholder 2">
            <a:extLst>
              <a:ext uri="{FF2B5EF4-FFF2-40B4-BE49-F238E27FC236}">
                <a16:creationId xmlns:a16="http://schemas.microsoft.com/office/drawing/2014/main" id="{B3DE6B45-4223-633B-6453-9C93702F8924}"/>
              </a:ext>
            </a:extLst>
          </p:cNvPr>
          <p:cNvSpPr>
            <a:spLocks noGrp="1"/>
          </p:cNvSpPr>
          <p:nvPr>
            <p:ph idx="1"/>
          </p:nvPr>
        </p:nvSpPr>
        <p:spPr/>
        <p:txBody>
          <a:bodyPr>
            <a:normAutofit lnSpcReduction="10000"/>
          </a:bodyPr>
          <a:lstStyle/>
          <a:p>
            <a:r>
              <a:rPr lang="en-IN" dirty="0"/>
              <a:t>Total dependence on chemical fertilizers to meet the nutrient requirement of plants is not advisable for the following reasons</a:t>
            </a:r>
          </a:p>
          <a:p>
            <a:pPr lvl="1"/>
            <a:r>
              <a:rPr lang="en-IN" dirty="0"/>
              <a:t>Fossil fuels used in their production – contribute to climate change</a:t>
            </a:r>
          </a:p>
          <a:p>
            <a:pPr lvl="1"/>
            <a:r>
              <a:rPr lang="en-IN" dirty="0"/>
              <a:t>Ground water contamination - NO</a:t>
            </a:r>
            <a:r>
              <a:rPr lang="en-IN" baseline="-25000" dirty="0"/>
              <a:t>3</a:t>
            </a:r>
            <a:endParaRPr lang="en-IN" dirty="0"/>
          </a:p>
          <a:p>
            <a:pPr lvl="1"/>
            <a:r>
              <a:rPr lang="en-IN" dirty="0"/>
              <a:t>Volatilization of certain elements like No</a:t>
            </a:r>
            <a:r>
              <a:rPr lang="en-IN" baseline="-25000" dirty="0"/>
              <a:t>2</a:t>
            </a:r>
            <a:r>
              <a:rPr lang="en-IN" dirty="0"/>
              <a:t> - contributes to GHGs</a:t>
            </a:r>
          </a:p>
          <a:p>
            <a:pPr lvl="1"/>
            <a:r>
              <a:rPr lang="en-IN" dirty="0"/>
              <a:t>Excess use affects soil health and makes the soil unproductive</a:t>
            </a:r>
          </a:p>
          <a:p>
            <a:r>
              <a:rPr lang="en-IN" dirty="0"/>
              <a:t>Integrated Nutrient Management </a:t>
            </a:r>
          </a:p>
          <a:p>
            <a:pPr lvl="1"/>
            <a:r>
              <a:rPr lang="en-IN" dirty="0"/>
              <a:t>Meeting the plant nutrient requirement with organic manures, biofertilizers and fertilizers </a:t>
            </a:r>
          </a:p>
          <a:p>
            <a:pPr lvl="1"/>
            <a:r>
              <a:rPr lang="en-IN" dirty="0"/>
              <a:t>reduces chemical fertilizers and maintains soil health</a:t>
            </a:r>
          </a:p>
          <a:p>
            <a:pPr lvl="1"/>
            <a:r>
              <a:rPr lang="en-IN" dirty="0"/>
              <a:t>sustainable coffee production</a:t>
            </a:r>
          </a:p>
        </p:txBody>
      </p:sp>
    </p:spTree>
    <p:extLst>
      <p:ext uri="{BB962C8B-B14F-4D97-AF65-F5344CB8AC3E}">
        <p14:creationId xmlns:p14="http://schemas.microsoft.com/office/powerpoint/2010/main" val="302047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73A8-6121-711A-3057-F6CA88BC53C1}"/>
              </a:ext>
            </a:extLst>
          </p:cNvPr>
          <p:cNvSpPr>
            <a:spLocks noGrp="1"/>
          </p:cNvSpPr>
          <p:nvPr>
            <p:ph type="title"/>
          </p:nvPr>
        </p:nvSpPr>
        <p:spPr/>
        <p:txBody>
          <a:bodyPr/>
          <a:lstStyle/>
          <a:p>
            <a:r>
              <a:rPr lang="en-IN" dirty="0"/>
              <a:t>Essentials of INM</a:t>
            </a:r>
          </a:p>
        </p:txBody>
      </p:sp>
      <p:graphicFrame>
        <p:nvGraphicFramePr>
          <p:cNvPr id="4" name="Content Placeholder 3">
            <a:extLst>
              <a:ext uri="{FF2B5EF4-FFF2-40B4-BE49-F238E27FC236}">
                <a16:creationId xmlns:a16="http://schemas.microsoft.com/office/drawing/2014/main" id="{D0377022-5C8E-5824-7C7C-20B168AA3E5B}"/>
              </a:ext>
            </a:extLst>
          </p:cNvPr>
          <p:cNvGraphicFramePr>
            <a:graphicFrameLocks noGrp="1"/>
          </p:cNvGraphicFramePr>
          <p:nvPr>
            <p:ph idx="1"/>
            <p:extLst>
              <p:ext uri="{D42A27DB-BD31-4B8C-83A1-F6EECF244321}">
                <p14:modId xmlns:p14="http://schemas.microsoft.com/office/powerpoint/2010/main" val="25642988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16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929ED1-FCFE-A35B-03D3-E5F140059DB0}"/>
              </a:ext>
            </a:extLst>
          </p:cNvPr>
          <p:cNvSpPr>
            <a:spLocks noGrp="1"/>
          </p:cNvSpPr>
          <p:nvPr>
            <p:ph type="title"/>
          </p:nvPr>
        </p:nvSpPr>
        <p:spPr/>
        <p:txBody>
          <a:bodyPr/>
          <a:lstStyle/>
          <a:p>
            <a:r>
              <a:rPr lang="en-IN" i="1" dirty="0"/>
              <a:t>In situ </a:t>
            </a:r>
            <a:r>
              <a:rPr lang="en-IN" dirty="0"/>
              <a:t>enrichment of organic matter</a:t>
            </a:r>
          </a:p>
        </p:txBody>
      </p:sp>
      <p:sp>
        <p:nvSpPr>
          <p:cNvPr id="5" name="Content Placeholder 4">
            <a:extLst>
              <a:ext uri="{FF2B5EF4-FFF2-40B4-BE49-F238E27FC236}">
                <a16:creationId xmlns:a16="http://schemas.microsoft.com/office/drawing/2014/main" id="{1E70A604-880D-AA10-109C-C4507D0B7262}"/>
              </a:ext>
            </a:extLst>
          </p:cNvPr>
          <p:cNvSpPr>
            <a:spLocks noGrp="1"/>
          </p:cNvSpPr>
          <p:nvPr>
            <p:ph idx="1"/>
          </p:nvPr>
        </p:nvSpPr>
        <p:spPr/>
        <p:txBody>
          <a:bodyPr>
            <a:normAutofit/>
          </a:bodyPr>
          <a:lstStyle/>
          <a:p>
            <a:pPr eaLnBrk="1" hangingPunct="1">
              <a:buClr>
                <a:schemeClr val="tx1"/>
              </a:buClr>
            </a:pPr>
            <a:r>
              <a:rPr lang="en-US" altLang="en-US" sz="2800" dirty="0"/>
              <a:t>Shade trees contribute substantial qualities of biomass in the form of leaf litter which improves soil organic matter</a:t>
            </a:r>
          </a:p>
          <a:p>
            <a:pPr eaLnBrk="1" hangingPunct="1">
              <a:buClr>
                <a:schemeClr val="tx1"/>
              </a:buClr>
            </a:pPr>
            <a:r>
              <a:rPr lang="en-US" altLang="en-US" sz="2800" dirty="0"/>
              <a:t>During early stages of coffee establishment - growing of green manure crops with </a:t>
            </a:r>
            <a:r>
              <a:rPr lang="en-US" altLang="en-US" sz="2800" i="1" dirty="0"/>
              <a:t>Crotolaria striata, C. anagyroides, Tephrosia vogelii</a:t>
            </a:r>
            <a:r>
              <a:rPr lang="en-US" altLang="en-US" sz="2800" dirty="0"/>
              <a:t> and cover crops like cowpea, horse gram etc.,  improves soil organic matter (6-10 tons of dry matter/ ha) </a:t>
            </a:r>
          </a:p>
          <a:p>
            <a:pPr eaLnBrk="1" hangingPunct="1">
              <a:buClr>
                <a:schemeClr val="tx1"/>
              </a:buClr>
            </a:pPr>
            <a:r>
              <a:rPr lang="en-US" altLang="en-US" sz="2800" dirty="0"/>
              <a:t>Cover crops also help in suppression of weed growth</a:t>
            </a:r>
          </a:p>
          <a:p>
            <a:pPr eaLnBrk="1" hangingPunct="1">
              <a:buClr>
                <a:schemeClr val="tx1"/>
              </a:buClr>
            </a:pPr>
            <a:r>
              <a:rPr lang="en-US" altLang="en-US" dirty="0"/>
              <a:t>Organic matter helps retain moisture &amp; nutrients and release them slowly to the plants. It also facilitates growth of beneficial microorganisms in the soil.</a:t>
            </a: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over crop in young coffee">
            <a:extLst>
              <a:ext uri="{FF2B5EF4-FFF2-40B4-BE49-F238E27FC236}">
                <a16:creationId xmlns:a16="http://schemas.microsoft.com/office/drawing/2014/main" id="{3E45EA90-50D1-0261-4F2C-DB0371FBD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5020" cy="4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1061236-D024-50F3-95CE-542DD5A8F5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2720" y="2606041"/>
            <a:ext cx="5669280" cy="4251960"/>
          </a:xfrm>
          <a:prstGeom prst="rect">
            <a:avLst/>
          </a:prstGeom>
        </p:spPr>
      </p:pic>
      <p:sp>
        <p:nvSpPr>
          <p:cNvPr id="3" name="TextBox 2">
            <a:extLst>
              <a:ext uri="{FF2B5EF4-FFF2-40B4-BE49-F238E27FC236}">
                <a16:creationId xmlns:a16="http://schemas.microsoft.com/office/drawing/2014/main" id="{1169FCCF-F6E2-F90A-755D-EFD06D9E20F9}"/>
              </a:ext>
            </a:extLst>
          </p:cNvPr>
          <p:cNvSpPr txBox="1"/>
          <p:nvPr/>
        </p:nvSpPr>
        <p:spPr>
          <a:xfrm>
            <a:off x="400050" y="4547355"/>
            <a:ext cx="4888839" cy="400110"/>
          </a:xfrm>
          <a:prstGeom prst="rect">
            <a:avLst/>
          </a:prstGeom>
          <a:noFill/>
        </p:spPr>
        <p:txBody>
          <a:bodyPr wrap="none" rtlCol="0">
            <a:spAutoFit/>
          </a:bodyPr>
          <a:lstStyle/>
          <a:p>
            <a:r>
              <a:rPr lang="en-IN" sz="2000" dirty="0"/>
              <a:t>Cow pea as cover crop (Courtesy: CCRI, India)</a:t>
            </a:r>
          </a:p>
        </p:txBody>
      </p:sp>
      <p:sp>
        <p:nvSpPr>
          <p:cNvPr id="4" name="TextBox 3">
            <a:extLst>
              <a:ext uri="{FF2B5EF4-FFF2-40B4-BE49-F238E27FC236}">
                <a16:creationId xmlns:a16="http://schemas.microsoft.com/office/drawing/2014/main" id="{1F4E74A7-AA67-6F13-876C-C80648199744}"/>
              </a:ext>
            </a:extLst>
          </p:cNvPr>
          <p:cNvSpPr txBox="1"/>
          <p:nvPr/>
        </p:nvSpPr>
        <p:spPr>
          <a:xfrm>
            <a:off x="6179820" y="2068830"/>
            <a:ext cx="6126292" cy="400110"/>
          </a:xfrm>
          <a:prstGeom prst="rect">
            <a:avLst/>
          </a:prstGeom>
          <a:noFill/>
        </p:spPr>
        <p:txBody>
          <a:bodyPr wrap="none" rtlCol="0">
            <a:spAutoFit/>
          </a:bodyPr>
          <a:lstStyle/>
          <a:p>
            <a:r>
              <a:rPr lang="en-IN" sz="2000" dirty="0"/>
              <a:t>Wild groundnut as cover crop (Courtesy: WASI, Vietnam)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18132-DC7A-5F73-C5F3-FB6D3D38E1F7}"/>
              </a:ext>
            </a:extLst>
          </p:cNvPr>
          <p:cNvSpPr>
            <a:spLocks noGrp="1"/>
          </p:cNvSpPr>
          <p:nvPr>
            <p:ph idx="1"/>
          </p:nvPr>
        </p:nvSpPr>
        <p:spPr/>
        <p:txBody>
          <a:bodyPr>
            <a:normAutofit fontScale="85000" lnSpcReduction="20000"/>
          </a:bodyPr>
          <a:lstStyle/>
          <a:p>
            <a:r>
              <a:rPr lang="en-US" sz="2800" u="none" strike="noStrike" dirty="0">
                <a:effectLst/>
              </a:rPr>
              <a:t>Characteristics of coffee soils</a:t>
            </a:r>
          </a:p>
          <a:p>
            <a:r>
              <a:rPr lang="en-US" sz="2800" u="none" strike="noStrike" dirty="0">
                <a:effectLst/>
              </a:rPr>
              <a:t>Soil testing </a:t>
            </a:r>
          </a:p>
          <a:p>
            <a:pPr lvl="1"/>
            <a:r>
              <a:rPr lang="en-US" u="none" strike="noStrike" dirty="0">
                <a:effectLst/>
              </a:rPr>
              <a:t>Importance of soil testing</a:t>
            </a:r>
          </a:p>
          <a:p>
            <a:pPr lvl="1"/>
            <a:r>
              <a:rPr lang="en-US" u="none" strike="noStrike" dirty="0">
                <a:effectLst/>
              </a:rPr>
              <a:t>How to draw soil samples</a:t>
            </a:r>
            <a:endParaRPr lang="en-US" sz="2800" dirty="0"/>
          </a:p>
          <a:p>
            <a:pPr lvl="1"/>
            <a:r>
              <a:rPr lang="en-US" u="none" strike="noStrike" dirty="0">
                <a:effectLst/>
              </a:rPr>
              <a:t>Soil amendments – for correcting soil pH &amp; its significance</a:t>
            </a:r>
          </a:p>
          <a:p>
            <a:r>
              <a:rPr lang="en-US" sz="2800" u="none" strike="noStrike" dirty="0">
                <a:effectLst/>
              </a:rPr>
              <a:t>Essential nutrients for plant growth &amp; development</a:t>
            </a:r>
          </a:p>
          <a:p>
            <a:pPr lvl="1"/>
            <a:r>
              <a:rPr lang="en-US" u="none" strike="noStrike" dirty="0">
                <a:effectLst/>
              </a:rPr>
              <a:t>Functions of nutrients</a:t>
            </a:r>
          </a:p>
          <a:p>
            <a:pPr lvl="1"/>
            <a:r>
              <a:rPr lang="en-US" u="none" strike="noStrike" dirty="0">
                <a:effectLst/>
              </a:rPr>
              <a:t>Deficiency symptoms</a:t>
            </a:r>
          </a:p>
          <a:p>
            <a:r>
              <a:rPr lang="en-US" u="none" strike="noStrike" dirty="0">
                <a:effectLst/>
              </a:rPr>
              <a:t>Sources of nutrition - fertilizers, organic manures &amp; biofertilizers</a:t>
            </a:r>
            <a:endParaRPr lang="en-US" b="0" i="0" u="none" strike="noStrike" dirty="0">
              <a:solidFill>
                <a:srgbClr val="000000"/>
              </a:solidFill>
              <a:effectLst/>
              <a:latin typeface="Arial" panose="020B0604020202020204" pitchFamily="34" charset="0"/>
            </a:endParaRPr>
          </a:p>
          <a:p>
            <a:r>
              <a:rPr lang="en-US" sz="2800" u="none" strike="noStrike" dirty="0">
                <a:effectLst/>
              </a:rPr>
              <a:t>Fertilization of coffee plants </a:t>
            </a:r>
          </a:p>
          <a:p>
            <a:pPr lvl="1"/>
            <a:r>
              <a:rPr lang="en-US" u="none" strike="noStrike" dirty="0">
                <a:effectLst/>
              </a:rPr>
              <a:t>Nutrient requirement of coffee</a:t>
            </a:r>
          </a:p>
          <a:p>
            <a:pPr lvl="1"/>
            <a:r>
              <a:rPr lang="en-US" u="none" strike="noStrike" dirty="0">
                <a:effectLst/>
              </a:rPr>
              <a:t>Integrated Nutrition Management</a:t>
            </a:r>
          </a:p>
          <a:p>
            <a:r>
              <a:rPr lang="en-US" u="none" strike="noStrike" dirty="0">
                <a:effectLst/>
              </a:rPr>
              <a:t>Things </a:t>
            </a:r>
            <a:r>
              <a:rPr lang="en-US" dirty="0"/>
              <a:t>t</a:t>
            </a:r>
            <a:r>
              <a:rPr lang="en-US" u="none" strike="noStrike" dirty="0">
                <a:effectLst/>
              </a:rPr>
              <a:t>o remember</a:t>
            </a:r>
          </a:p>
          <a:p>
            <a:endParaRPr lang="en-US" u="none" strike="noStrike" dirty="0">
              <a:effectLst/>
            </a:endParaRPr>
          </a:p>
        </p:txBody>
      </p:sp>
      <p:sp>
        <p:nvSpPr>
          <p:cNvPr id="5" name="Title 4">
            <a:extLst>
              <a:ext uri="{FF2B5EF4-FFF2-40B4-BE49-F238E27FC236}">
                <a16:creationId xmlns:a16="http://schemas.microsoft.com/office/drawing/2014/main" id="{3CE9B707-515D-F685-9B43-F4597F95DCAF}"/>
              </a:ext>
            </a:extLst>
          </p:cNvPr>
          <p:cNvSpPr>
            <a:spLocks noGrp="1"/>
          </p:cNvSpPr>
          <p:nvPr>
            <p:ph type="title"/>
          </p:nvPr>
        </p:nvSpPr>
        <p:spPr/>
        <p:txBody>
          <a:bodyPr/>
          <a:lstStyle/>
          <a:p>
            <a:r>
              <a:rPr lang="en-IN" dirty="0"/>
              <a:t>Contents</a:t>
            </a:r>
          </a:p>
        </p:txBody>
      </p:sp>
    </p:spTree>
    <p:extLst>
      <p:ext uri="{BB962C8B-B14F-4D97-AF65-F5344CB8AC3E}">
        <p14:creationId xmlns:p14="http://schemas.microsoft.com/office/powerpoint/2010/main" val="189747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7279-8065-898D-C298-9992A73724EC}"/>
              </a:ext>
            </a:extLst>
          </p:cNvPr>
          <p:cNvSpPr>
            <a:spLocks noGrp="1"/>
          </p:cNvSpPr>
          <p:nvPr>
            <p:ph type="title"/>
          </p:nvPr>
        </p:nvSpPr>
        <p:spPr/>
        <p:txBody>
          <a:bodyPr/>
          <a:lstStyle/>
          <a:p>
            <a:r>
              <a:rPr lang="en-IN" dirty="0"/>
              <a:t>Organic manures</a:t>
            </a:r>
          </a:p>
        </p:txBody>
      </p:sp>
      <p:sp>
        <p:nvSpPr>
          <p:cNvPr id="3" name="Content Placeholder 2">
            <a:extLst>
              <a:ext uri="{FF2B5EF4-FFF2-40B4-BE49-F238E27FC236}">
                <a16:creationId xmlns:a16="http://schemas.microsoft.com/office/drawing/2014/main" id="{7BEEB44E-BAFE-048B-5E73-9B17A2591A3F}"/>
              </a:ext>
            </a:extLst>
          </p:cNvPr>
          <p:cNvSpPr>
            <a:spLocks noGrp="1"/>
          </p:cNvSpPr>
          <p:nvPr>
            <p:ph idx="1"/>
          </p:nvPr>
        </p:nvSpPr>
        <p:spPr/>
        <p:txBody>
          <a:bodyPr>
            <a:normAutofit fontScale="92500" lnSpcReduction="20000"/>
          </a:bodyPr>
          <a:lstStyle/>
          <a:p>
            <a:r>
              <a:rPr lang="en-IN" dirty="0"/>
              <a:t>All available biomass on the farm like cherry pulp/ husk can be composted along with weed and leaf biomass. </a:t>
            </a:r>
          </a:p>
          <a:p>
            <a:r>
              <a:rPr lang="en-IN" dirty="0"/>
              <a:t>The composts can be enriched by mixing biofertilizers like P-solubilizers and VAM one week before field application.</a:t>
            </a:r>
          </a:p>
          <a:p>
            <a:r>
              <a:rPr lang="en-IN" dirty="0"/>
              <a:t>Application of enriched composts @ 8-10 tons per ha once in 2 years improves soil organic matter content</a:t>
            </a:r>
          </a:p>
          <a:p>
            <a:r>
              <a:rPr lang="en-IN" dirty="0"/>
              <a:t>Composts should be applied in furrows/ trenches (30cm width, 15-20 cm depth) 2-3 ft away from the tree trunk along the drip circle and covered with a layer of soil</a:t>
            </a:r>
          </a:p>
          <a:p>
            <a:r>
              <a:rPr lang="en-MY" sz="2800" dirty="0">
                <a:effectLst/>
                <a:latin typeface="Calibri" panose="020F0502020204030204" pitchFamily="34" charset="0"/>
                <a:ea typeface="Times New Roman" panose="02020603050405020304" pitchFamily="18" charset="0"/>
                <a:cs typeface="Times New Roman" panose="02020603050405020304" pitchFamily="18" charset="0"/>
              </a:rPr>
              <a:t>Always decompose organic matter before application to avoid ants and harmful microorganisms</a:t>
            </a:r>
          </a:p>
          <a:p>
            <a:r>
              <a:rPr lang="en-US" altLang="en-US" sz="2800"/>
              <a:t>When organic manures/ composts are integrated into the nutrition management, the </a:t>
            </a:r>
            <a:r>
              <a:rPr lang="en-US" altLang="en-US" sz="2800" u="sng"/>
              <a:t>dosage of fertilizers can be reduced by one-third </a:t>
            </a:r>
            <a:endParaRPr lang="en-IN" sz="2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IN" dirty="0"/>
          </a:p>
          <a:p>
            <a:endParaRPr lang="en-IN" dirty="0"/>
          </a:p>
        </p:txBody>
      </p:sp>
    </p:spTree>
    <p:extLst>
      <p:ext uri="{BB962C8B-B14F-4D97-AF65-F5344CB8AC3E}">
        <p14:creationId xmlns:p14="http://schemas.microsoft.com/office/powerpoint/2010/main" val="267830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Composting-2.JPG">
            <a:extLst>
              <a:ext uri="{FF2B5EF4-FFF2-40B4-BE49-F238E27FC236}">
                <a16:creationId xmlns:a16="http://schemas.microsoft.com/office/drawing/2014/main" id="{FBE89D3F-56DA-A68C-3048-AE4CA54C88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3930"/>
            <a:ext cx="4455863" cy="306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Compost heaps in coffee estate.JPG">
            <a:extLst>
              <a:ext uri="{FF2B5EF4-FFF2-40B4-BE49-F238E27FC236}">
                <a16:creationId xmlns:a16="http://schemas.microsoft.com/office/drawing/2014/main" id="{BCA6E8D3-A72A-8971-8AD3-871D22ACD5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55280" y="963930"/>
            <a:ext cx="4236720" cy="306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Composting-1.jpg">
            <a:extLst>
              <a:ext uri="{FF2B5EF4-FFF2-40B4-BE49-F238E27FC236}">
                <a16:creationId xmlns:a16="http://schemas.microsoft.com/office/drawing/2014/main" id="{10A4552F-A2C6-1386-D627-7696CB83A1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8101" y="4073284"/>
            <a:ext cx="4041005" cy="278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01CA485-202F-ED05-0CE6-DFEE8FC076E3}"/>
              </a:ext>
            </a:extLst>
          </p:cNvPr>
          <p:cNvSpPr txBox="1"/>
          <p:nvPr/>
        </p:nvSpPr>
        <p:spPr>
          <a:xfrm>
            <a:off x="457200" y="285750"/>
            <a:ext cx="3279039" cy="523220"/>
          </a:xfrm>
          <a:prstGeom prst="rect">
            <a:avLst/>
          </a:prstGeom>
          <a:noFill/>
        </p:spPr>
        <p:txBody>
          <a:bodyPr wrap="none" rtlCol="0">
            <a:spAutoFit/>
          </a:bodyPr>
          <a:lstStyle/>
          <a:p>
            <a:r>
              <a:rPr lang="en-IN" sz="2800" dirty="0">
                <a:latin typeface="+mj-lt"/>
              </a:rPr>
              <a:t>On-farm Composting </a:t>
            </a:r>
          </a:p>
        </p:txBody>
      </p:sp>
      <p:sp>
        <p:nvSpPr>
          <p:cNvPr id="3" name="TextBox 2">
            <a:extLst>
              <a:ext uri="{FF2B5EF4-FFF2-40B4-BE49-F238E27FC236}">
                <a16:creationId xmlns:a16="http://schemas.microsoft.com/office/drawing/2014/main" id="{68FECE21-3224-EFFA-1BDA-EE716E6C0948}"/>
              </a:ext>
            </a:extLst>
          </p:cNvPr>
          <p:cNvSpPr txBox="1"/>
          <p:nvPr/>
        </p:nvSpPr>
        <p:spPr>
          <a:xfrm>
            <a:off x="8789670" y="4823460"/>
            <a:ext cx="2849883" cy="369332"/>
          </a:xfrm>
          <a:prstGeom prst="rect">
            <a:avLst/>
          </a:prstGeom>
          <a:noFill/>
        </p:spPr>
        <p:txBody>
          <a:bodyPr wrap="none" rtlCol="0">
            <a:spAutoFit/>
          </a:bodyPr>
          <a:lstStyle/>
          <a:p>
            <a:r>
              <a:rPr lang="en-IN" dirty="0"/>
              <a:t>Images Courtesy: CCRI, India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1138-93AE-A828-F6C4-0B91776FD503}"/>
              </a:ext>
            </a:extLst>
          </p:cNvPr>
          <p:cNvSpPr>
            <a:spLocks noGrp="1"/>
          </p:cNvSpPr>
          <p:nvPr>
            <p:ph type="title"/>
          </p:nvPr>
        </p:nvSpPr>
        <p:spPr/>
        <p:txBody>
          <a:bodyPr/>
          <a:lstStyle/>
          <a:p>
            <a:r>
              <a:rPr lang="en-IN" dirty="0"/>
              <a:t>Balanced fertilization</a:t>
            </a:r>
          </a:p>
        </p:txBody>
      </p:sp>
      <p:sp>
        <p:nvSpPr>
          <p:cNvPr id="3" name="Content Placeholder 2">
            <a:extLst>
              <a:ext uri="{FF2B5EF4-FFF2-40B4-BE49-F238E27FC236}">
                <a16:creationId xmlns:a16="http://schemas.microsoft.com/office/drawing/2014/main" id="{1CB96FCE-16A4-DF60-38A4-5B05B16EC907}"/>
              </a:ext>
            </a:extLst>
          </p:cNvPr>
          <p:cNvSpPr>
            <a:spLocks noGrp="1"/>
          </p:cNvSpPr>
          <p:nvPr>
            <p:ph idx="1"/>
          </p:nvPr>
        </p:nvSpPr>
        <p:spPr/>
        <p:txBody>
          <a:bodyPr>
            <a:normAutofit fontScale="92500" lnSpcReduction="10000"/>
          </a:bodyPr>
          <a:lstStyle/>
          <a:p>
            <a:r>
              <a:rPr lang="en-IN" dirty="0"/>
              <a:t>Apply recommended fertilizers at least in 2 rounds per year, once at the beginning of rainy season and again towards the end of rainy season.</a:t>
            </a:r>
          </a:p>
          <a:p>
            <a:r>
              <a:rPr lang="en-IN" dirty="0"/>
              <a:t>In case of irrigated fields, an additional split round of fertilization at the time of flowering is advantageous</a:t>
            </a:r>
          </a:p>
          <a:p>
            <a:r>
              <a:rPr lang="en-US" altLang="en-US" sz="2800" dirty="0"/>
              <a:t>The recommended phosphorus can be applied in one single dose towards the end of rainy season</a:t>
            </a:r>
          </a:p>
          <a:p>
            <a:r>
              <a:rPr lang="en-IN" dirty="0"/>
              <a:t>Along with NPK, it is essential to apply secondary nutrients like Mg and S in the form of Mg SO</a:t>
            </a:r>
            <a:r>
              <a:rPr lang="en-IN" baseline="-25000" dirty="0"/>
              <a:t>4 </a:t>
            </a:r>
            <a:r>
              <a:rPr lang="en-IN" dirty="0"/>
              <a:t>@ 25 kg/ ha by mixing with fertilizers before application</a:t>
            </a:r>
          </a:p>
          <a:p>
            <a:r>
              <a:rPr lang="en-US" altLang="en-US" sz="2800" dirty="0"/>
              <a:t>Micro nutrient  sprays are suggested  during  post monsoon period  especially after a bumper crop</a:t>
            </a:r>
          </a:p>
        </p:txBody>
      </p:sp>
    </p:spTree>
    <p:extLst>
      <p:ext uri="{BB962C8B-B14F-4D97-AF65-F5344CB8AC3E}">
        <p14:creationId xmlns:p14="http://schemas.microsoft.com/office/powerpoint/2010/main" val="3763598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4909-B065-35AF-CF68-6348D7CB2569}"/>
              </a:ext>
            </a:extLst>
          </p:cNvPr>
          <p:cNvSpPr>
            <a:spLocks noGrp="1"/>
          </p:cNvSpPr>
          <p:nvPr>
            <p:ph type="title"/>
          </p:nvPr>
        </p:nvSpPr>
        <p:spPr/>
        <p:txBody>
          <a:bodyPr/>
          <a:lstStyle/>
          <a:p>
            <a:r>
              <a:rPr lang="en-IN" dirty="0"/>
              <a:t>Things to remember while applying fertilizers</a:t>
            </a:r>
          </a:p>
        </p:txBody>
      </p:sp>
      <p:sp>
        <p:nvSpPr>
          <p:cNvPr id="3" name="Content Placeholder 2">
            <a:extLst>
              <a:ext uri="{FF2B5EF4-FFF2-40B4-BE49-F238E27FC236}">
                <a16:creationId xmlns:a16="http://schemas.microsoft.com/office/drawing/2014/main" id="{6763177A-F095-89D8-F914-DCA78E380004}"/>
              </a:ext>
            </a:extLst>
          </p:cNvPr>
          <p:cNvSpPr>
            <a:spLocks noGrp="1"/>
          </p:cNvSpPr>
          <p:nvPr>
            <p:ph idx="1"/>
          </p:nvPr>
        </p:nvSpPr>
        <p:spPr/>
        <p:txBody>
          <a:bodyPr>
            <a:normAutofit lnSpcReduction="10000"/>
          </a:bodyPr>
          <a:lstStyle/>
          <a:p>
            <a:r>
              <a:rPr lang="en-IN" dirty="0"/>
              <a:t>Testing of soil once in 2-3 years </a:t>
            </a:r>
          </a:p>
          <a:p>
            <a:r>
              <a:rPr lang="en-IN" dirty="0"/>
              <a:t>Correction of soil pH (</a:t>
            </a:r>
            <a:r>
              <a:rPr lang="en-IN" dirty="0" err="1"/>
              <a:t>Ag.lime</a:t>
            </a:r>
            <a:r>
              <a:rPr lang="en-IN" dirty="0"/>
              <a:t>/ Dolomite) – essential to avoid over use of fertilizers</a:t>
            </a:r>
          </a:p>
          <a:p>
            <a:r>
              <a:rPr lang="en-IN" dirty="0"/>
              <a:t>Straight (single source) fertilizers are cost effective over complex fertilizers</a:t>
            </a:r>
          </a:p>
          <a:p>
            <a:r>
              <a:rPr lang="en-US" altLang="en-US" sz="2800" dirty="0"/>
              <a:t>Apply fertilizers when there is sufficient  moisture in the soil</a:t>
            </a:r>
          </a:p>
          <a:p>
            <a:r>
              <a:rPr lang="en-US" altLang="en-US" sz="2800" dirty="0"/>
              <a:t>Apply the fertilizers in a circular band the around the trunk by leaving a gap of 1-2 ft</a:t>
            </a:r>
          </a:p>
          <a:p>
            <a:r>
              <a:rPr lang="en-US" altLang="en-US" sz="2800" dirty="0"/>
              <a:t>For intercrops – adopt separate nutrition management as per recommendations</a:t>
            </a:r>
          </a:p>
        </p:txBody>
      </p:sp>
    </p:spTree>
    <p:extLst>
      <p:ext uri="{BB962C8B-B14F-4D97-AF65-F5344CB8AC3E}">
        <p14:creationId xmlns:p14="http://schemas.microsoft.com/office/powerpoint/2010/main" val="3346317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6038BE-6183-A28A-50D4-53FE9F4B113C}"/>
              </a:ext>
            </a:extLst>
          </p:cNvPr>
          <p:cNvSpPr/>
          <p:nvPr/>
        </p:nvSpPr>
        <p:spPr>
          <a:xfrm>
            <a:off x="4521531" y="2967335"/>
            <a:ext cx="3148939"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
        <p:nvSpPr>
          <p:cNvPr id="5" name="Rectangle 4">
            <a:extLst>
              <a:ext uri="{FF2B5EF4-FFF2-40B4-BE49-F238E27FC236}">
                <a16:creationId xmlns:a16="http://schemas.microsoft.com/office/drawing/2014/main" id="{A11E7FE3-3F98-1F26-B826-FC3ABC485556}"/>
              </a:ext>
            </a:extLst>
          </p:cNvPr>
          <p:cNvSpPr/>
          <p:nvPr/>
        </p:nvSpPr>
        <p:spPr>
          <a:xfrm>
            <a:off x="4207988" y="4636115"/>
            <a:ext cx="3776034" cy="923330"/>
          </a:xfrm>
          <a:prstGeom prst="rect">
            <a:avLst/>
          </a:prstGeom>
          <a:noFill/>
        </p:spPr>
        <p:txBody>
          <a:bodyPr wrap="non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Terima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kasih</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6268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FD0B-4B73-CED9-6133-B15D626ECBC6}"/>
              </a:ext>
            </a:extLst>
          </p:cNvPr>
          <p:cNvSpPr>
            <a:spLocks noGrp="1"/>
          </p:cNvSpPr>
          <p:nvPr>
            <p:ph type="title"/>
          </p:nvPr>
        </p:nvSpPr>
        <p:spPr/>
        <p:txBody>
          <a:bodyPr>
            <a:normAutofit/>
          </a:bodyPr>
          <a:lstStyle/>
          <a:p>
            <a:r>
              <a:rPr lang="en-US" sz="4400" kern="100" dirty="0">
                <a:effectLst/>
                <a:ea typeface="Calibri" panose="020F0502020204030204" pitchFamily="34" charset="0"/>
                <a:cs typeface="Times New Roman" panose="02020603050405020304" pitchFamily="18" charset="0"/>
              </a:rPr>
              <a:t>Characteristics of coffee soils</a:t>
            </a:r>
            <a:endParaRPr lang="en-IN" dirty="0"/>
          </a:p>
        </p:txBody>
      </p:sp>
      <p:sp>
        <p:nvSpPr>
          <p:cNvPr id="3" name="Content Placeholder 2">
            <a:extLst>
              <a:ext uri="{FF2B5EF4-FFF2-40B4-BE49-F238E27FC236}">
                <a16:creationId xmlns:a16="http://schemas.microsoft.com/office/drawing/2014/main" id="{62EE7180-E19E-E788-2903-847AA32EF7A9}"/>
              </a:ext>
            </a:extLst>
          </p:cNvPr>
          <p:cNvSpPr>
            <a:spLocks noGrp="1"/>
          </p:cNvSpPr>
          <p:nvPr>
            <p:ph idx="1"/>
          </p:nvPr>
        </p:nvSpPr>
        <p:spPr/>
        <p:txBody>
          <a:bodyPr/>
          <a:lstStyle/>
          <a:p>
            <a:r>
              <a:rPr lang="en-IN" dirty="0"/>
              <a:t>Should be deep (≥70 cm) with good porosity  (&gt; 100 mm per meter) to allow good drainage and root penetration</a:t>
            </a:r>
          </a:p>
          <a:p>
            <a:r>
              <a:rPr lang="en-IN" dirty="0"/>
              <a:t>Water table 2 m below surface</a:t>
            </a:r>
          </a:p>
          <a:p>
            <a:r>
              <a:rPr lang="en-IN" dirty="0"/>
              <a:t>pH – slightly acidic (6.2 to 6.5)</a:t>
            </a:r>
          </a:p>
          <a:p>
            <a:r>
              <a:rPr lang="en-IN" dirty="0"/>
              <a:t>Rich in soil organic matter (~2%)</a:t>
            </a:r>
          </a:p>
          <a:p>
            <a:pPr marL="0" indent="0">
              <a:buNone/>
            </a:pPr>
            <a:endParaRPr lang="en-IN" dirty="0"/>
          </a:p>
          <a:p>
            <a:endParaRPr lang="en-IN" dirty="0"/>
          </a:p>
        </p:txBody>
      </p:sp>
    </p:spTree>
    <p:extLst>
      <p:ext uri="{BB962C8B-B14F-4D97-AF65-F5344CB8AC3E}">
        <p14:creationId xmlns:p14="http://schemas.microsoft.com/office/powerpoint/2010/main" val="304855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CA275-6F48-24C0-4BF8-A42A4F83D52D}"/>
              </a:ext>
            </a:extLst>
          </p:cNvPr>
          <p:cNvSpPr>
            <a:spLocks noGrp="1"/>
          </p:cNvSpPr>
          <p:nvPr>
            <p:ph type="title"/>
          </p:nvPr>
        </p:nvSpPr>
        <p:spPr/>
        <p:txBody>
          <a:bodyPr/>
          <a:lstStyle/>
          <a:p>
            <a:r>
              <a:rPr lang="en-IN" dirty="0"/>
              <a:t>Soil Testing</a:t>
            </a:r>
          </a:p>
        </p:txBody>
      </p:sp>
      <p:sp>
        <p:nvSpPr>
          <p:cNvPr id="5" name="Text Placeholder 4">
            <a:extLst>
              <a:ext uri="{FF2B5EF4-FFF2-40B4-BE49-F238E27FC236}">
                <a16:creationId xmlns:a16="http://schemas.microsoft.com/office/drawing/2014/main" id="{397FF590-1932-DE85-7F9E-B51E8CCBEAD2}"/>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61013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D2B1-C022-6F74-453D-A516CDAEA7A9}"/>
              </a:ext>
            </a:extLst>
          </p:cNvPr>
          <p:cNvSpPr>
            <a:spLocks noGrp="1"/>
          </p:cNvSpPr>
          <p:nvPr>
            <p:ph type="title"/>
          </p:nvPr>
        </p:nvSpPr>
        <p:spPr/>
        <p:txBody>
          <a:bodyPr>
            <a:normAutofit/>
          </a:bodyPr>
          <a:lstStyle/>
          <a:p>
            <a:r>
              <a:rPr lang="en-US" sz="4000" kern="100" dirty="0">
                <a:effectLst/>
                <a:ea typeface="Calibri" panose="020F0502020204030204" pitchFamily="34" charset="0"/>
                <a:cs typeface="Times New Roman" panose="02020603050405020304" pitchFamily="18" charset="0"/>
              </a:rPr>
              <a:t>Soil testing – why it is needed</a:t>
            </a:r>
            <a:endParaRPr lang="en-IN" sz="4000" dirty="0"/>
          </a:p>
        </p:txBody>
      </p:sp>
      <p:sp>
        <p:nvSpPr>
          <p:cNvPr id="3" name="Content Placeholder 2">
            <a:extLst>
              <a:ext uri="{FF2B5EF4-FFF2-40B4-BE49-F238E27FC236}">
                <a16:creationId xmlns:a16="http://schemas.microsoft.com/office/drawing/2014/main" id="{7A86B957-70DF-35EA-79C0-D1160AED8991}"/>
              </a:ext>
            </a:extLst>
          </p:cNvPr>
          <p:cNvSpPr>
            <a:spLocks noGrp="1"/>
          </p:cNvSpPr>
          <p:nvPr>
            <p:ph idx="1"/>
          </p:nvPr>
        </p:nvSpPr>
        <p:spPr/>
        <p:txBody>
          <a:bodyPr/>
          <a:lstStyle/>
          <a:p>
            <a:r>
              <a:rPr lang="en-IN" dirty="0"/>
              <a:t>To know the pH of soil and to correct the pH to suitable level using soil amendments</a:t>
            </a:r>
          </a:p>
          <a:p>
            <a:r>
              <a:rPr lang="en-IN" dirty="0"/>
              <a:t>To know the soil fertility status (organic matter, major nutrients), which help in arriving at correct doses of fertilizers</a:t>
            </a:r>
          </a:p>
          <a:p>
            <a:r>
              <a:rPr lang="en-IN" dirty="0"/>
              <a:t>To identify sufficiency/ deficiency of nutrients </a:t>
            </a:r>
          </a:p>
          <a:p>
            <a:r>
              <a:rPr lang="en-IN" dirty="0"/>
              <a:t>Typically soil testing should be done once every 2-3 years</a:t>
            </a:r>
          </a:p>
        </p:txBody>
      </p:sp>
    </p:spTree>
    <p:extLst>
      <p:ext uri="{BB962C8B-B14F-4D97-AF65-F5344CB8AC3E}">
        <p14:creationId xmlns:p14="http://schemas.microsoft.com/office/powerpoint/2010/main" val="52851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A3986-DF79-86A5-06B9-56C08915DD15}"/>
              </a:ext>
            </a:extLst>
          </p:cNvPr>
          <p:cNvPicPr>
            <a:picLocks noChangeAspect="1"/>
          </p:cNvPicPr>
          <p:nvPr/>
        </p:nvPicPr>
        <p:blipFill>
          <a:blip r:embed="rId3" cstate="print"/>
          <a:srcRect/>
          <a:stretch>
            <a:fillRect/>
          </a:stretch>
        </p:blipFill>
        <p:spPr bwMode="auto">
          <a:xfrm>
            <a:off x="985837" y="1197346"/>
            <a:ext cx="3725229" cy="2522167"/>
          </a:xfrm>
          <a:prstGeom prst="rect">
            <a:avLst/>
          </a:prstGeom>
          <a:noFill/>
          <a:ln w="9525">
            <a:noFill/>
            <a:miter lim="800000"/>
            <a:headEnd/>
            <a:tailEnd/>
          </a:ln>
        </p:spPr>
      </p:pic>
      <p:pic>
        <p:nvPicPr>
          <p:cNvPr id="5" name="Picture 4" descr="Soil_Sample_009">
            <a:extLst>
              <a:ext uri="{FF2B5EF4-FFF2-40B4-BE49-F238E27FC236}">
                <a16:creationId xmlns:a16="http://schemas.microsoft.com/office/drawing/2014/main" id="{AB96B1FD-1B6B-A7C7-2042-4666BD990039}"/>
              </a:ext>
            </a:extLst>
          </p:cNvPr>
          <p:cNvPicPr>
            <a:picLocks noChangeAspect="1"/>
          </p:cNvPicPr>
          <p:nvPr/>
        </p:nvPicPr>
        <p:blipFill>
          <a:blip r:embed="rId4" cstate="print"/>
          <a:srcRect/>
          <a:stretch>
            <a:fillRect/>
          </a:stretch>
        </p:blipFill>
        <p:spPr bwMode="auto">
          <a:xfrm>
            <a:off x="985837" y="4375068"/>
            <a:ext cx="3725228" cy="2482932"/>
          </a:xfrm>
          <a:prstGeom prst="rect">
            <a:avLst/>
          </a:prstGeom>
          <a:noFill/>
          <a:ln w="9525">
            <a:noFill/>
            <a:miter lim="800000"/>
            <a:headEnd/>
            <a:tailEnd/>
          </a:ln>
        </p:spPr>
      </p:pic>
      <p:pic>
        <p:nvPicPr>
          <p:cNvPr id="6" name="Picture 5">
            <a:extLst>
              <a:ext uri="{FF2B5EF4-FFF2-40B4-BE49-F238E27FC236}">
                <a16:creationId xmlns:a16="http://schemas.microsoft.com/office/drawing/2014/main" id="{36122234-208E-22D7-80A7-E62F61D0CE1D}"/>
              </a:ext>
            </a:extLst>
          </p:cNvPr>
          <p:cNvPicPr>
            <a:picLocks noChangeAspect="1"/>
          </p:cNvPicPr>
          <p:nvPr/>
        </p:nvPicPr>
        <p:blipFill>
          <a:blip r:embed="rId5" cstate="print"/>
          <a:srcRect/>
          <a:stretch>
            <a:fillRect/>
          </a:stretch>
        </p:blipFill>
        <p:spPr bwMode="auto">
          <a:xfrm>
            <a:off x="7480935" y="1218565"/>
            <a:ext cx="3509276" cy="2474796"/>
          </a:xfrm>
          <a:prstGeom prst="rect">
            <a:avLst/>
          </a:prstGeom>
          <a:noFill/>
          <a:ln w="9525">
            <a:noFill/>
            <a:miter lim="800000"/>
            <a:headEnd/>
            <a:tailEnd/>
          </a:ln>
        </p:spPr>
      </p:pic>
      <p:pic>
        <p:nvPicPr>
          <p:cNvPr id="12" name="Picture 11" descr="Soil_Sample_015">
            <a:extLst>
              <a:ext uri="{FF2B5EF4-FFF2-40B4-BE49-F238E27FC236}">
                <a16:creationId xmlns:a16="http://schemas.microsoft.com/office/drawing/2014/main" id="{FB6E1075-1F66-1D09-F6BB-F5EF41195853}"/>
              </a:ext>
            </a:extLst>
          </p:cNvPr>
          <p:cNvPicPr>
            <a:picLocks noChangeAspect="1"/>
          </p:cNvPicPr>
          <p:nvPr/>
        </p:nvPicPr>
        <p:blipFill>
          <a:blip r:embed="rId6" cstate="print"/>
          <a:srcRect/>
          <a:stretch>
            <a:fillRect/>
          </a:stretch>
        </p:blipFill>
        <p:spPr bwMode="auto">
          <a:xfrm>
            <a:off x="7480935" y="4388939"/>
            <a:ext cx="3509276" cy="2385631"/>
          </a:xfrm>
          <a:prstGeom prst="rect">
            <a:avLst/>
          </a:prstGeom>
          <a:noFill/>
          <a:ln w="9525">
            <a:noFill/>
            <a:miter lim="800000"/>
            <a:headEnd/>
            <a:tailEnd/>
          </a:ln>
        </p:spPr>
      </p:pic>
      <p:sp>
        <p:nvSpPr>
          <p:cNvPr id="21" name="TextBox 20">
            <a:extLst>
              <a:ext uri="{FF2B5EF4-FFF2-40B4-BE49-F238E27FC236}">
                <a16:creationId xmlns:a16="http://schemas.microsoft.com/office/drawing/2014/main" id="{D9228ABD-DE1B-46E0-BC3A-401C7FB1808D}"/>
              </a:ext>
            </a:extLst>
          </p:cNvPr>
          <p:cNvSpPr txBox="1"/>
          <p:nvPr/>
        </p:nvSpPr>
        <p:spPr>
          <a:xfrm>
            <a:off x="985837" y="685800"/>
            <a:ext cx="1838645" cy="369332"/>
          </a:xfrm>
          <a:prstGeom prst="rect">
            <a:avLst/>
          </a:prstGeom>
          <a:noFill/>
        </p:spPr>
        <p:txBody>
          <a:bodyPr wrap="none" rtlCol="0">
            <a:spAutoFit/>
          </a:bodyPr>
          <a:lstStyle/>
          <a:p>
            <a:r>
              <a:rPr lang="en-IN" dirty="0"/>
              <a:t>Sample collection</a:t>
            </a:r>
          </a:p>
        </p:txBody>
      </p:sp>
      <p:sp>
        <p:nvSpPr>
          <p:cNvPr id="22" name="TextBox 21">
            <a:extLst>
              <a:ext uri="{FF2B5EF4-FFF2-40B4-BE49-F238E27FC236}">
                <a16:creationId xmlns:a16="http://schemas.microsoft.com/office/drawing/2014/main" id="{5E1232D0-4A5F-7F7E-32FA-1D7ACF90E8AD}"/>
              </a:ext>
            </a:extLst>
          </p:cNvPr>
          <p:cNvSpPr txBox="1"/>
          <p:nvPr/>
        </p:nvSpPr>
        <p:spPr>
          <a:xfrm>
            <a:off x="1165860" y="3966210"/>
            <a:ext cx="1951175" cy="369332"/>
          </a:xfrm>
          <a:prstGeom prst="rect">
            <a:avLst/>
          </a:prstGeom>
          <a:noFill/>
        </p:spPr>
        <p:txBody>
          <a:bodyPr wrap="none" rtlCol="0">
            <a:spAutoFit/>
          </a:bodyPr>
          <a:lstStyle/>
          <a:p>
            <a:r>
              <a:rPr lang="en-IN" dirty="0"/>
              <a:t>Compound sample</a:t>
            </a:r>
          </a:p>
        </p:txBody>
      </p:sp>
      <p:sp>
        <p:nvSpPr>
          <p:cNvPr id="23" name="TextBox 22">
            <a:extLst>
              <a:ext uri="{FF2B5EF4-FFF2-40B4-BE49-F238E27FC236}">
                <a16:creationId xmlns:a16="http://schemas.microsoft.com/office/drawing/2014/main" id="{2200D211-10C0-A6CC-28E1-EB9A24E5D348}"/>
              </a:ext>
            </a:extLst>
          </p:cNvPr>
          <p:cNvSpPr txBox="1"/>
          <p:nvPr/>
        </p:nvSpPr>
        <p:spPr>
          <a:xfrm>
            <a:off x="7930462" y="685800"/>
            <a:ext cx="2000356" cy="369332"/>
          </a:xfrm>
          <a:prstGeom prst="rect">
            <a:avLst/>
          </a:prstGeom>
          <a:noFill/>
        </p:spPr>
        <p:txBody>
          <a:bodyPr wrap="none" rtlCol="0">
            <a:spAutoFit/>
          </a:bodyPr>
          <a:lstStyle/>
          <a:p>
            <a:r>
              <a:rPr lang="en-IN" dirty="0"/>
              <a:t>Quartering method</a:t>
            </a:r>
          </a:p>
        </p:txBody>
      </p:sp>
      <p:sp>
        <p:nvSpPr>
          <p:cNvPr id="24" name="TextBox 23">
            <a:extLst>
              <a:ext uri="{FF2B5EF4-FFF2-40B4-BE49-F238E27FC236}">
                <a16:creationId xmlns:a16="http://schemas.microsoft.com/office/drawing/2014/main" id="{AAA4CDB8-6836-F650-5149-C05D4BA94868}"/>
              </a:ext>
            </a:extLst>
          </p:cNvPr>
          <p:cNvSpPr txBox="1"/>
          <p:nvPr/>
        </p:nvSpPr>
        <p:spPr>
          <a:xfrm>
            <a:off x="8379542" y="3966210"/>
            <a:ext cx="1894942" cy="369332"/>
          </a:xfrm>
          <a:prstGeom prst="rect">
            <a:avLst/>
          </a:prstGeom>
          <a:noFill/>
        </p:spPr>
        <p:txBody>
          <a:bodyPr wrap="none" rtlCol="0">
            <a:spAutoFit/>
          </a:bodyPr>
          <a:lstStyle/>
          <a:p>
            <a:r>
              <a:rPr lang="en-IN" dirty="0"/>
              <a:t>Packing &amp; </a:t>
            </a:r>
            <a:r>
              <a:rPr lang="en-IN" dirty="0" err="1"/>
              <a:t>labeling</a:t>
            </a:r>
            <a:endParaRPr lang="en-IN" dirty="0"/>
          </a:p>
        </p:txBody>
      </p:sp>
      <p:sp>
        <p:nvSpPr>
          <p:cNvPr id="2" name="Title 1">
            <a:extLst>
              <a:ext uri="{FF2B5EF4-FFF2-40B4-BE49-F238E27FC236}">
                <a16:creationId xmlns:a16="http://schemas.microsoft.com/office/drawing/2014/main" id="{DB552B30-004E-5319-D309-4E90ECC37207}"/>
              </a:ext>
            </a:extLst>
          </p:cNvPr>
          <p:cNvSpPr txBox="1">
            <a:spLocks/>
          </p:cNvSpPr>
          <p:nvPr/>
        </p:nvSpPr>
        <p:spPr>
          <a:xfrm>
            <a:off x="838200" y="450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a:t>How to collect soil samples</a:t>
            </a:r>
            <a:endParaRPr lang="en-IN" dirty="0"/>
          </a:p>
        </p:txBody>
      </p:sp>
    </p:spTree>
    <p:extLst>
      <p:ext uri="{BB962C8B-B14F-4D97-AF65-F5344CB8AC3E}">
        <p14:creationId xmlns:p14="http://schemas.microsoft.com/office/powerpoint/2010/main" val="164150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4C9A-DA39-89F1-A18F-D513C990E582}"/>
              </a:ext>
            </a:extLst>
          </p:cNvPr>
          <p:cNvSpPr>
            <a:spLocks noGrp="1"/>
          </p:cNvSpPr>
          <p:nvPr>
            <p:ph type="title"/>
          </p:nvPr>
        </p:nvSpPr>
        <p:spPr/>
        <p:txBody>
          <a:bodyPr/>
          <a:lstStyle/>
          <a:p>
            <a:r>
              <a:rPr lang="en-US" sz="4400" kern="100" dirty="0">
                <a:effectLst/>
                <a:ea typeface="Calibri" panose="020F0502020204030204" pitchFamily="34" charset="0"/>
                <a:cs typeface="Times New Roman" panose="02020603050405020304" pitchFamily="18" charset="0"/>
              </a:rPr>
              <a:t>Soil amendments for correcting soil pH</a:t>
            </a:r>
            <a:endParaRPr lang="en-IN" dirty="0"/>
          </a:p>
        </p:txBody>
      </p:sp>
      <p:sp>
        <p:nvSpPr>
          <p:cNvPr id="3" name="Content Placeholder 2">
            <a:extLst>
              <a:ext uri="{FF2B5EF4-FFF2-40B4-BE49-F238E27FC236}">
                <a16:creationId xmlns:a16="http://schemas.microsoft.com/office/drawing/2014/main" id="{5D50A573-4FA0-59F6-5325-3BFBECF01026}"/>
              </a:ext>
            </a:extLst>
          </p:cNvPr>
          <p:cNvSpPr>
            <a:spLocks noGrp="1"/>
          </p:cNvSpPr>
          <p:nvPr>
            <p:ph idx="1"/>
          </p:nvPr>
        </p:nvSpPr>
        <p:spPr>
          <a:xfrm>
            <a:off x="838200" y="1859915"/>
            <a:ext cx="10515600" cy="4351338"/>
          </a:xfrm>
        </p:spPr>
        <p:txBody>
          <a:bodyPr>
            <a:normAutofit fontScale="92500" lnSpcReduction="20000"/>
          </a:bodyPr>
          <a:lstStyle/>
          <a:p>
            <a:r>
              <a:rPr lang="en-IN" dirty="0"/>
              <a:t>Optimum pH for normal growth of coffee and efficient use of applied nutrients is in the range of 6.2 to 6.5 (slightly acidic). </a:t>
            </a:r>
          </a:p>
          <a:p>
            <a:r>
              <a:rPr lang="en-IN" dirty="0"/>
              <a:t>Coffee soils tend to become highly acidic (pH falling below 5) due to high rainfall, which leads to leaching of cations like K, Ca, Mg etc.</a:t>
            </a:r>
          </a:p>
          <a:p>
            <a:r>
              <a:rPr lang="en-IN" dirty="0"/>
              <a:t>Under strongly acidic condition, most of the essential nutrients become unavailable to the plants</a:t>
            </a:r>
          </a:p>
          <a:p>
            <a:r>
              <a:rPr lang="en-IN" dirty="0"/>
              <a:t>Under low pH condition the growth of beneficial microorganisms is curtailed</a:t>
            </a:r>
          </a:p>
          <a:p>
            <a:r>
              <a:rPr lang="en-IN" dirty="0"/>
              <a:t>Hence it is important to correct the pH of coffee soils to maintain it around 6.2-6.5</a:t>
            </a:r>
          </a:p>
          <a:p>
            <a:r>
              <a:rPr lang="en-IN" dirty="0"/>
              <a:t>Soil amendments like Ag. lime (calcium carbonate) and Dolomite (calcium, magnesium carbonate) are commonly used for correcting soil pH</a:t>
            </a:r>
          </a:p>
        </p:txBody>
      </p:sp>
    </p:spTree>
    <p:extLst>
      <p:ext uri="{BB962C8B-B14F-4D97-AF65-F5344CB8AC3E}">
        <p14:creationId xmlns:p14="http://schemas.microsoft.com/office/powerpoint/2010/main" val="78539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D0DB1-DB76-FB90-7D2B-228ADAC0D03F}"/>
              </a:ext>
            </a:extLst>
          </p:cNvPr>
          <p:cNvSpPr>
            <a:spLocks noGrp="1"/>
          </p:cNvSpPr>
          <p:nvPr>
            <p:ph type="title"/>
          </p:nvPr>
        </p:nvSpPr>
        <p:spPr/>
        <p:txBody>
          <a:bodyPr/>
          <a:lstStyle/>
          <a:p>
            <a:r>
              <a:rPr lang="en-IN" dirty="0"/>
              <a:t>Essential Nutrients</a:t>
            </a:r>
          </a:p>
        </p:txBody>
      </p:sp>
      <p:sp>
        <p:nvSpPr>
          <p:cNvPr id="5" name="Text Placeholder 4">
            <a:extLst>
              <a:ext uri="{FF2B5EF4-FFF2-40B4-BE49-F238E27FC236}">
                <a16:creationId xmlns:a16="http://schemas.microsoft.com/office/drawing/2014/main" id="{8CB4FD16-1F1D-A90F-65C7-AEA1223E8C5D}"/>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222736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8336-8EC6-22F6-99DC-2156B5C15697}"/>
              </a:ext>
            </a:extLst>
          </p:cNvPr>
          <p:cNvSpPr>
            <a:spLocks noGrp="1"/>
          </p:cNvSpPr>
          <p:nvPr>
            <p:ph type="title"/>
          </p:nvPr>
        </p:nvSpPr>
        <p:spPr/>
        <p:txBody>
          <a:bodyPr/>
          <a:lstStyle/>
          <a:p>
            <a:r>
              <a:rPr lang="en-IN" dirty="0"/>
              <a:t>Essential Nutrients for plant growth</a:t>
            </a:r>
          </a:p>
        </p:txBody>
      </p:sp>
      <p:sp>
        <p:nvSpPr>
          <p:cNvPr id="3" name="Content Placeholder 2">
            <a:extLst>
              <a:ext uri="{FF2B5EF4-FFF2-40B4-BE49-F238E27FC236}">
                <a16:creationId xmlns:a16="http://schemas.microsoft.com/office/drawing/2014/main" id="{5F69AF2D-DC25-4813-146A-51ED5DA57E18}"/>
              </a:ext>
            </a:extLst>
          </p:cNvPr>
          <p:cNvSpPr>
            <a:spLocks noGrp="1"/>
          </p:cNvSpPr>
          <p:nvPr>
            <p:ph sz="half" idx="1"/>
          </p:nvPr>
        </p:nvSpPr>
        <p:spPr/>
        <p:txBody>
          <a:bodyPr>
            <a:normAutofit fontScale="92500" lnSpcReduction="10000"/>
          </a:bodyPr>
          <a:lstStyle/>
          <a:p>
            <a:r>
              <a:rPr lang="en-IN" u="sng" dirty="0"/>
              <a:t>Major nutrients: </a:t>
            </a:r>
            <a:r>
              <a:rPr lang="en-IN" dirty="0"/>
              <a:t>Nitrogen (N), Phosphorus (P), Potassium (K)</a:t>
            </a:r>
          </a:p>
          <a:p>
            <a:r>
              <a:rPr lang="en-IN" u="sng" dirty="0"/>
              <a:t>Secondary nutrients:</a:t>
            </a:r>
            <a:r>
              <a:rPr lang="en-IN" dirty="0"/>
              <a:t> Calcium (Ca), Magnesium (Mg), Sulphur (S)</a:t>
            </a:r>
          </a:p>
          <a:p>
            <a:r>
              <a:rPr lang="en-IN" u="sng" dirty="0"/>
              <a:t>Micronutrients: </a:t>
            </a:r>
            <a:r>
              <a:rPr lang="en-IN" dirty="0"/>
              <a:t>Zinc (Zn), Boron (B), Iron (Fe), Copper (Cu), Molybdenum (Mo), Manganese (Mn), Chlorine (Cl)</a:t>
            </a:r>
          </a:p>
          <a:p>
            <a:r>
              <a:rPr lang="en-IN" dirty="0"/>
              <a:t>Carbon (C), Hydrogen (H), Oxygen(O) available in the atmosphere</a:t>
            </a:r>
          </a:p>
          <a:p>
            <a:endParaRPr lang="en-IN" dirty="0"/>
          </a:p>
        </p:txBody>
      </p:sp>
      <p:grpSp>
        <p:nvGrpSpPr>
          <p:cNvPr id="64" name="Group 4">
            <a:extLst>
              <a:ext uri="{FF2B5EF4-FFF2-40B4-BE49-F238E27FC236}">
                <a16:creationId xmlns:a16="http://schemas.microsoft.com/office/drawing/2014/main" id="{BAACBE16-E860-8E9F-1EA5-933968D8B04C}"/>
              </a:ext>
            </a:extLst>
          </p:cNvPr>
          <p:cNvGrpSpPr>
            <a:grpSpLocks noChangeAspect="1"/>
          </p:cNvGrpSpPr>
          <p:nvPr/>
        </p:nvGrpSpPr>
        <p:grpSpPr bwMode="auto">
          <a:xfrm>
            <a:off x="6099684" y="1691137"/>
            <a:ext cx="5339314" cy="4729491"/>
            <a:chOff x="292" y="906"/>
            <a:chExt cx="3877" cy="2954"/>
          </a:xfrm>
        </p:grpSpPr>
        <p:sp>
          <p:nvSpPr>
            <p:cNvPr id="65" name="AutoShape 3">
              <a:extLst>
                <a:ext uri="{FF2B5EF4-FFF2-40B4-BE49-F238E27FC236}">
                  <a16:creationId xmlns:a16="http://schemas.microsoft.com/office/drawing/2014/main" id="{CB674635-3A75-4471-16C5-8D38C7D1C69A}"/>
                </a:ext>
              </a:extLst>
            </p:cNvPr>
            <p:cNvSpPr>
              <a:spLocks noChangeAspect="1" noChangeArrowheads="1" noTextEdit="1"/>
            </p:cNvSpPr>
            <p:nvPr/>
          </p:nvSpPr>
          <p:spPr bwMode="auto">
            <a:xfrm>
              <a:off x="405" y="990"/>
              <a:ext cx="3764" cy="2870"/>
            </a:xfrm>
            <a:prstGeom prst="rect">
              <a:avLst/>
            </a:prstGeom>
            <a:noFill/>
            <a:ln w="9525">
              <a:noFill/>
              <a:miter lim="800000"/>
              <a:headEnd/>
              <a:tailEnd/>
            </a:ln>
          </p:spPr>
          <p:txBody>
            <a:bodyPr/>
            <a:lstStyle/>
            <a:p>
              <a:endParaRPr lang="en-US"/>
            </a:p>
          </p:txBody>
        </p:sp>
        <p:sp>
          <p:nvSpPr>
            <p:cNvPr id="66" name="Rectangle 5">
              <a:extLst>
                <a:ext uri="{FF2B5EF4-FFF2-40B4-BE49-F238E27FC236}">
                  <a16:creationId xmlns:a16="http://schemas.microsoft.com/office/drawing/2014/main" id="{0556563A-0FEF-6193-60D3-BB542B0F1C00}"/>
                </a:ext>
              </a:extLst>
            </p:cNvPr>
            <p:cNvSpPr>
              <a:spLocks noChangeArrowheads="1"/>
            </p:cNvSpPr>
            <p:nvPr/>
          </p:nvSpPr>
          <p:spPr bwMode="auto">
            <a:xfrm>
              <a:off x="1633" y="1740"/>
              <a:ext cx="6" cy="413"/>
            </a:xfrm>
            <a:prstGeom prst="rect">
              <a:avLst/>
            </a:prstGeom>
            <a:solidFill>
              <a:srgbClr val="000000"/>
            </a:solidFill>
            <a:ln w="0">
              <a:solidFill>
                <a:srgbClr val="000000"/>
              </a:solidFill>
              <a:miter lim="800000"/>
              <a:headEnd/>
              <a:tailEnd/>
            </a:ln>
          </p:spPr>
          <p:txBody>
            <a:bodyPr/>
            <a:lstStyle/>
            <a:p>
              <a:endParaRPr lang="de-DE"/>
            </a:p>
          </p:txBody>
        </p:sp>
        <p:sp>
          <p:nvSpPr>
            <p:cNvPr id="67" name="Rectangle 6">
              <a:extLst>
                <a:ext uri="{FF2B5EF4-FFF2-40B4-BE49-F238E27FC236}">
                  <a16:creationId xmlns:a16="http://schemas.microsoft.com/office/drawing/2014/main" id="{BE5CF969-3217-AAFF-E7D8-BAAECEC86826}"/>
                </a:ext>
              </a:extLst>
            </p:cNvPr>
            <p:cNvSpPr>
              <a:spLocks noChangeArrowheads="1"/>
            </p:cNvSpPr>
            <p:nvPr/>
          </p:nvSpPr>
          <p:spPr bwMode="auto">
            <a:xfrm>
              <a:off x="1633" y="2341"/>
              <a:ext cx="6" cy="1006"/>
            </a:xfrm>
            <a:prstGeom prst="rect">
              <a:avLst/>
            </a:prstGeom>
            <a:solidFill>
              <a:srgbClr val="000000"/>
            </a:solidFill>
            <a:ln w="0">
              <a:solidFill>
                <a:srgbClr val="000000"/>
              </a:solidFill>
              <a:miter lim="800000"/>
              <a:headEnd/>
              <a:tailEnd/>
            </a:ln>
          </p:spPr>
          <p:txBody>
            <a:bodyPr/>
            <a:lstStyle/>
            <a:p>
              <a:endParaRPr lang="de-DE"/>
            </a:p>
          </p:txBody>
        </p:sp>
        <p:sp>
          <p:nvSpPr>
            <p:cNvPr id="68" name="Rectangle 7">
              <a:extLst>
                <a:ext uri="{FF2B5EF4-FFF2-40B4-BE49-F238E27FC236}">
                  <a16:creationId xmlns:a16="http://schemas.microsoft.com/office/drawing/2014/main" id="{84A2A198-362D-2F8C-A87A-756C4FB497A0}"/>
                </a:ext>
              </a:extLst>
            </p:cNvPr>
            <p:cNvSpPr>
              <a:spLocks noChangeArrowheads="1"/>
            </p:cNvSpPr>
            <p:nvPr/>
          </p:nvSpPr>
          <p:spPr bwMode="auto">
            <a:xfrm>
              <a:off x="2096" y="1740"/>
              <a:ext cx="6" cy="413"/>
            </a:xfrm>
            <a:prstGeom prst="rect">
              <a:avLst/>
            </a:prstGeom>
            <a:solidFill>
              <a:srgbClr val="000000"/>
            </a:solidFill>
            <a:ln w="0">
              <a:solidFill>
                <a:srgbClr val="000000"/>
              </a:solidFill>
              <a:miter lim="800000"/>
              <a:headEnd/>
              <a:tailEnd/>
            </a:ln>
          </p:spPr>
          <p:txBody>
            <a:bodyPr/>
            <a:lstStyle/>
            <a:p>
              <a:endParaRPr lang="de-DE"/>
            </a:p>
          </p:txBody>
        </p:sp>
        <p:sp>
          <p:nvSpPr>
            <p:cNvPr id="69" name="Rectangle 8">
              <a:extLst>
                <a:ext uri="{FF2B5EF4-FFF2-40B4-BE49-F238E27FC236}">
                  <a16:creationId xmlns:a16="http://schemas.microsoft.com/office/drawing/2014/main" id="{3B50950A-A93A-C870-AFD2-4EE41295A518}"/>
                </a:ext>
              </a:extLst>
            </p:cNvPr>
            <p:cNvSpPr>
              <a:spLocks noChangeArrowheads="1"/>
            </p:cNvSpPr>
            <p:nvPr/>
          </p:nvSpPr>
          <p:spPr bwMode="auto">
            <a:xfrm>
              <a:off x="2096" y="2341"/>
              <a:ext cx="6" cy="1006"/>
            </a:xfrm>
            <a:prstGeom prst="rect">
              <a:avLst/>
            </a:prstGeom>
            <a:solidFill>
              <a:srgbClr val="000000"/>
            </a:solidFill>
            <a:ln w="0">
              <a:solidFill>
                <a:srgbClr val="000000"/>
              </a:solidFill>
              <a:miter lim="800000"/>
              <a:headEnd/>
              <a:tailEnd/>
            </a:ln>
          </p:spPr>
          <p:txBody>
            <a:bodyPr/>
            <a:lstStyle/>
            <a:p>
              <a:endParaRPr lang="de-DE"/>
            </a:p>
          </p:txBody>
        </p:sp>
        <p:sp>
          <p:nvSpPr>
            <p:cNvPr id="70" name="Rectangle 9">
              <a:extLst>
                <a:ext uri="{FF2B5EF4-FFF2-40B4-BE49-F238E27FC236}">
                  <a16:creationId xmlns:a16="http://schemas.microsoft.com/office/drawing/2014/main" id="{76292E89-AD56-4B6B-152B-EE39C0B80E23}"/>
                </a:ext>
              </a:extLst>
            </p:cNvPr>
            <p:cNvSpPr>
              <a:spLocks noChangeArrowheads="1"/>
            </p:cNvSpPr>
            <p:nvPr/>
          </p:nvSpPr>
          <p:spPr bwMode="auto">
            <a:xfrm>
              <a:off x="2559" y="1740"/>
              <a:ext cx="7" cy="413"/>
            </a:xfrm>
            <a:prstGeom prst="rect">
              <a:avLst/>
            </a:prstGeom>
            <a:solidFill>
              <a:srgbClr val="000000"/>
            </a:solidFill>
            <a:ln w="0">
              <a:solidFill>
                <a:srgbClr val="000000"/>
              </a:solidFill>
              <a:miter lim="800000"/>
              <a:headEnd/>
              <a:tailEnd/>
            </a:ln>
          </p:spPr>
          <p:txBody>
            <a:bodyPr/>
            <a:lstStyle/>
            <a:p>
              <a:endParaRPr lang="de-DE"/>
            </a:p>
          </p:txBody>
        </p:sp>
        <p:sp>
          <p:nvSpPr>
            <p:cNvPr id="71" name="Rectangle 10">
              <a:extLst>
                <a:ext uri="{FF2B5EF4-FFF2-40B4-BE49-F238E27FC236}">
                  <a16:creationId xmlns:a16="http://schemas.microsoft.com/office/drawing/2014/main" id="{23F1E415-5E71-ECA9-E901-B0091DC2B3C0}"/>
                </a:ext>
              </a:extLst>
            </p:cNvPr>
            <p:cNvSpPr>
              <a:spLocks noChangeArrowheads="1"/>
            </p:cNvSpPr>
            <p:nvPr/>
          </p:nvSpPr>
          <p:spPr bwMode="auto">
            <a:xfrm>
              <a:off x="2559" y="2341"/>
              <a:ext cx="7" cy="1006"/>
            </a:xfrm>
            <a:prstGeom prst="rect">
              <a:avLst/>
            </a:prstGeom>
            <a:solidFill>
              <a:srgbClr val="000000"/>
            </a:solidFill>
            <a:ln w="0">
              <a:solidFill>
                <a:srgbClr val="000000"/>
              </a:solidFill>
              <a:miter lim="800000"/>
              <a:headEnd/>
              <a:tailEnd/>
            </a:ln>
          </p:spPr>
          <p:txBody>
            <a:bodyPr/>
            <a:lstStyle/>
            <a:p>
              <a:endParaRPr lang="de-DE"/>
            </a:p>
          </p:txBody>
        </p:sp>
        <p:sp>
          <p:nvSpPr>
            <p:cNvPr id="72" name="Rectangle 11">
              <a:extLst>
                <a:ext uri="{FF2B5EF4-FFF2-40B4-BE49-F238E27FC236}">
                  <a16:creationId xmlns:a16="http://schemas.microsoft.com/office/drawing/2014/main" id="{74DF27E4-C512-3DBE-2503-9CEA66C06EB6}"/>
                </a:ext>
              </a:extLst>
            </p:cNvPr>
            <p:cNvSpPr>
              <a:spLocks noChangeArrowheads="1"/>
            </p:cNvSpPr>
            <p:nvPr/>
          </p:nvSpPr>
          <p:spPr bwMode="auto">
            <a:xfrm>
              <a:off x="1113" y="1947"/>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3" name="Rectangle 12">
              <a:extLst>
                <a:ext uri="{FF2B5EF4-FFF2-40B4-BE49-F238E27FC236}">
                  <a16:creationId xmlns:a16="http://schemas.microsoft.com/office/drawing/2014/main" id="{B6DF5ABA-022B-2317-421B-0E16FA3875DA}"/>
                </a:ext>
              </a:extLst>
            </p:cNvPr>
            <p:cNvSpPr>
              <a:spLocks noChangeArrowheads="1"/>
            </p:cNvSpPr>
            <p:nvPr/>
          </p:nvSpPr>
          <p:spPr bwMode="auto">
            <a:xfrm>
              <a:off x="1113" y="2153"/>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4" name="Rectangle 13">
              <a:extLst>
                <a:ext uri="{FF2B5EF4-FFF2-40B4-BE49-F238E27FC236}">
                  <a16:creationId xmlns:a16="http://schemas.microsoft.com/office/drawing/2014/main" id="{5E4EC0D2-E52D-B95A-A89E-CC64FA70D61F}"/>
                </a:ext>
              </a:extLst>
            </p:cNvPr>
            <p:cNvSpPr>
              <a:spLocks noChangeArrowheads="1"/>
            </p:cNvSpPr>
            <p:nvPr/>
          </p:nvSpPr>
          <p:spPr bwMode="auto">
            <a:xfrm>
              <a:off x="1113" y="2341"/>
              <a:ext cx="2167" cy="18"/>
            </a:xfrm>
            <a:prstGeom prst="rect">
              <a:avLst/>
            </a:prstGeom>
            <a:solidFill>
              <a:srgbClr val="000000"/>
            </a:solidFill>
            <a:ln w="0">
              <a:solidFill>
                <a:srgbClr val="000000"/>
              </a:solidFill>
              <a:miter lim="800000"/>
              <a:headEnd/>
              <a:tailEnd/>
            </a:ln>
          </p:spPr>
          <p:txBody>
            <a:bodyPr/>
            <a:lstStyle/>
            <a:p>
              <a:endParaRPr lang="de-DE"/>
            </a:p>
          </p:txBody>
        </p:sp>
        <p:sp>
          <p:nvSpPr>
            <p:cNvPr id="75" name="Rectangle 14">
              <a:extLst>
                <a:ext uri="{FF2B5EF4-FFF2-40B4-BE49-F238E27FC236}">
                  <a16:creationId xmlns:a16="http://schemas.microsoft.com/office/drawing/2014/main" id="{425FAA6A-057C-C0B2-F7D4-FDB2D82B7CF8}"/>
                </a:ext>
              </a:extLst>
            </p:cNvPr>
            <p:cNvSpPr>
              <a:spLocks noChangeArrowheads="1"/>
            </p:cNvSpPr>
            <p:nvPr/>
          </p:nvSpPr>
          <p:spPr bwMode="auto">
            <a:xfrm>
              <a:off x="1113" y="2547"/>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6" name="Rectangle 15">
              <a:extLst>
                <a:ext uri="{FF2B5EF4-FFF2-40B4-BE49-F238E27FC236}">
                  <a16:creationId xmlns:a16="http://schemas.microsoft.com/office/drawing/2014/main" id="{293CCDB4-AB28-B2C4-60F2-CADC20D2CBC1}"/>
                </a:ext>
              </a:extLst>
            </p:cNvPr>
            <p:cNvSpPr>
              <a:spLocks noChangeArrowheads="1"/>
            </p:cNvSpPr>
            <p:nvPr/>
          </p:nvSpPr>
          <p:spPr bwMode="auto">
            <a:xfrm>
              <a:off x="1113" y="2741"/>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7" name="Rectangle 16">
              <a:extLst>
                <a:ext uri="{FF2B5EF4-FFF2-40B4-BE49-F238E27FC236}">
                  <a16:creationId xmlns:a16="http://schemas.microsoft.com/office/drawing/2014/main" id="{668FD127-0DC2-A330-D993-CAAF0553E9B2}"/>
                </a:ext>
              </a:extLst>
            </p:cNvPr>
            <p:cNvSpPr>
              <a:spLocks noChangeArrowheads="1"/>
            </p:cNvSpPr>
            <p:nvPr/>
          </p:nvSpPr>
          <p:spPr bwMode="auto">
            <a:xfrm>
              <a:off x="1113" y="2941"/>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8" name="Rectangle 17">
              <a:extLst>
                <a:ext uri="{FF2B5EF4-FFF2-40B4-BE49-F238E27FC236}">
                  <a16:creationId xmlns:a16="http://schemas.microsoft.com/office/drawing/2014/main" id="{8AC3CDCC-D639-AA9F-515B-A408E351340D}"/>
                </a:ext>
              </a:extLst>
            </p:cNvPr>
            <p:cNvSpPr>
              <a:spLocks noChangeArrowheads="1"/>
            </p:cNvSpPr>
            <p:nvPr/>
          </p:nvSpPr>
          <p:spPr bwMode="auto">
            <a:xfrm>
              <a:off x="1113" y="3141"/>
              <a:ext cx="2167" cy="6"/>
            </a:xfrm>
            <a:prstGeom prst="rect">
              <a:avLst/>
            </a:prstGeom>
            <a:solidFill>
              <a:srgbClr val="000000"/>
            </a:solidFill>
            <a:ln w="0">
              <a:solidFill>
                <a:srgbClr val="000000"/>
              </a:solidFill>
              <a:miter lim="800000"/>
              <a:headEnd/>
              <a:tailEnd/>
            </a:ln>
          </p:spPr>
          <p:txBody>
            <a:bodyPr/>
            <a:lstStyle/>
            <a:p>
              <a:endParaRPr lang="de-DE"/>
            </a:p>
          </p:txBody>
        </p:sp>
        <p:sp>
          <p:nvSpPr>
            <p:cNvPr id="79" name="Rectangle 18">
              <a:extLst>
                <a:ext uri="{FF2B5EF4-FFF2-40B4-BE49-F238E27FC236}">
                  <a16:creationId xmlns:a16="http://schemas.microsoft.com/office/drawing/2014/main" id="{68F9D0DA-D215-E18B-05EF-A146B87F39FA}"/>
                </a:ext>
              </a:extLst>
            </p:cNvPr>
            <p:cNvSpPr>
              <a:spLocks noChangeArrowheads="1"/>
            </p:cNvSpPr>
            <p:nvPr/>
          </p:nvSpPr>
          <p:spPr bwMode="auto">
            <a:xfrm>
              <a:off x="1106" y="1740"/>
              <a:ext cx="19" cy="1607"/>
            </a:xfrm>
            <a:prstGeom prst="rect">
              <a:avLst/>
            </a:prstGeom>
            <a:solidFill>
              <a:srgbClr val="000000"/>
            </a:solidFill>
            <a:ln w="0">
              <a:solidFill>
                <a:srgbClr val="000000"/>
              </a:solidFill>
              <a:miter lim="800000"/>
              <a:headEnd/>
              <a:tailEnd/>
            </a:ln>
          </p:spPr>
          <p:txBody>
            <a:bodyPr/>
            <a:lstStyle/>
            <a:p>
              <a:endParaRPr lang="de-DE"/>
            </a:p>
          </p:txBody>
        </p:sp>
        <p:sp>
          <p:nvSpPr>
            <p:cNvPr id="80" name="Rectangle 19">
              <a:extLst>
                <a:ext uri="{FF2B5EF4-FFF2-40B4-BE49-F238E27FC236}">
                  <a16:creationId xmlns:a16="http://schemas.microsoft.com/office/drawing/2014/main" id="{21D0F22F-536E-D8D1-8212-1E4F0DB40F43}"/>
                </a:ext>
              </a:extLst>
            </p:cNvPr>
            <p:cNvSpPr>
              <a:spLocks noChangeArrowheads="1"/>
            </p:cNvSpPr>
            <p:nvPr/>
          </p:nvSpPr>
          <p:spPr bwMode="auto">
            <a:xfrm>
              <a:off x="3261" y="1740"/>
              <a:ext cx="19" cy="1607"/>
            </a:xfrm>
            <a:prstGeom prst="rect">
              <a:avLst/>
            </a:prstGeom>
            <a:solidFill>
              <a:srgbClr val="000000"/>
            </a:solidFill>
            <a:ln w="0">
              <a:solidFill>
                <a:srgbClr val="000000"/>
              </a:solidFill>
              <a:miter lim="800000"/>
              <a:headEnd/>
              <a:tailEnd/>
            </a:ln>
          </p:spPr>
          <p:txBody>
            <a:bodyPr/>
            <a:lstStyle/>
            <a:p>
              <a:endParaRPr lang="de-DE"/>
            </a:p>
          </p:txBody>
        </p:sp>
        <p:sp>
          <p:nvSpPr>
            <p:cNvPr id="81" name="Rectangle 20">
              <a:extLst>
                <a:ext uri="{FF2B5EF4-FFF2-40B4-BE49-F238E27FC236}">
                  <a16:creationId xmlns:a16="http://schemas.microsoft.com/office/drawing/2014/main" id="{3619897B-6A6B-C74F-4D1F-5DEEBF0E58FD}"/>
                </a:ext>
              </a:extLst>
            </p:cNvPr>
            <p:cNvSpPr>
              <a:spLocks noChangeArrowheads="1"/>
            </p:cNvSpPr>
            <p:nvPr/>
          </p:nvSpPr>
          <p:spPr bwMode="auto">
            <a:xfrm>
              <a:off x="1113" y="1740"/>
              <a:ext cx="2167" cy="19"/>
            </a:xfrm>
            <a:prstGeom prst="rect">
              <a:avLst/>
            </a:prstGeom>
            <a:solidFill>
              <a:srgbClr val="000000"/>
            </a:solidFill>
            <a:ln w="0">
              <a:solidFill>
                <a:srgbClr val="000000"/>
              </a:solidFill>
              <a:miter lim="800000"/>
              <a:headEnd/>
              <a:tailEnd/>
            </a:ln>
          </p:spPr>
          <p:txBody>
            <a:bodyPr/>
            <a:lstStyle/>
            <a:p>
              <a:endParaRPr lang="de-DE"/>
            </a:p>
          </p:txBody>
        </p:sp>
        <p:sp>
          <p:nvSpPr>
            <p:cNvPr id="82" name="Rectangle 21">
              <a:extLst>
                <a:ext uri="{FF2B5EF4-FFF2-40B4-BE49-F238E27FC236}">
                  <a16:creationId xmlns:a16="http://schemas.microsoft.com/office/drawing/2014/main" id="{E56BD54C-46CE-4191-E0D5-3877D2F7105A}"/>
                </a:ext>
              </a:extLst>
            </p:cNvPr>
            <p:cNvSpPr>
              <a:spLocks noChangeArrowheads="1"/>
            </p:cNvSpPr>
            <p:nvPr/>
          </p:nvSpPr>
          <p:spPr bwMode="auto">
            <a:xfrm>
              <a:off x="1113" y="3329"/>
              <a:ext cx="2167" cy="18"/>
            </a:xfrm>
            <a:prstGeom prst="rect">
              <a:avLst/>
            </a:prstGeom>
            <a:solidFill>
              <a:srgbClr val="000000"/>
            </a:solidFill>
            <a:ln w="0">
              <a:solidFill>
                <a:srgbClr val="000000"/>
              </a:solidFill>
              <a:miter lim="800000"/>
              <a:headEnd/>
              <a:tailEnd/>
            </a:ln>
          </p:spPr>
          <p:txBody>
            <a:bodyPr/>
            <a:lstStyle/>
            <a:p>
              <a:endParaRPr lang="de-DE"/>
            </a:p>
          </p:txBody>
        </p:sp>
        <p:sp>
          <p:nvSpPr>
            <p:cNvPr id="83" name="Rectangle 22">
              <a:extLst>
                <a:ext uri="{FF2B5EF4-FFF2-40B4-BE49-F238E27FC236}">
                  <a16:creationId xmlns:a16="http://schemas.microsoft.com/office/drawing/2014/main" id="{E3EFD801-F1EA-F1D2-AEA1-A9AAE2EBF5B8}"/>
                </a:ext>
              </a:extLst>
            </p:cNvPr>
            <p:cNvSpPr>
              <a:spLocks noChangeArrowheads="1"/>
            </p:cNvSpPr>
            <p:nvPr/>
          </p:nvSpPr>
          <p:spPr bwMode="auto">
            <a:xfrm>
              <a:off x="1257" y="1784"/>
              <a:ext cx="354" cy="125"/>
            </a:xfrm>
            <a:prstGeom prst="rect">
              <a:avLst/>
            </a:prstGeom>
            <a:noFill/>
            <a:ln w="9525">
              <a:noFill/>
              <a:miter lim="800000"/>
              <a:headEnd/>
              <a:tailEnd/>
            </a:ln>
          </p:spPr>
          <p:txBody>
            <a:bodyPr wrap="none" lIns="0" tIns="0" rIns="0" bIns="0">
              <a:spAutoFit/>
            </a:bodyPr>
            <a:lstStyle/>
            <a:p>
              <a:r>
                <a:rPr lang="de-DE" sz="1300">
                  <a:solidFill>
                    <a:srgbClr val="000000"/>
                  </a:solidFill>
                </a:rPr>
                <a:t>Jahr =&gt;</a:t>
              </a:r>
              <a:endParaRPr lang="de-DE"/>
            </a:p>
          </p:txBody>
        </p:sp>
        <p:sp>
          <p:nvSpPr>
            <p:cNvPr id="84" name="Rectangle 23">
              <a:extLst>
                <a:ext uri="{FF2B5EF4-FFF2-40B4-BE49-F238E27FC236}">
                  <a16:creationId xmlns:a16="http://schemas.microsoft.com/office/drawing/2014/main" id="{EFE90DD3-9E1F-F786-0750-110F45C310CB}"/>
                </a:ext>
              </a:extLst>
            </p:cNvPr>
            <p:cNvSpPr>
              <a:spLocks noChangeArrowheads="1"/>
            </p:cNvSpPr>
            <p:nvPr/>
          </p:nvSpPr>
          <p:spPr bwMode="auto">
            <a:xfrm>
              <a:off x="1752" y="1784"/>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1985</a:t>
              </a:r>
              <a:endParaRPr lang="de-DE"/>
            </a:p>
          </p:txBody>
        </p:sp>
        <p:sp>
          <p:nvSpPr>
            <p:cNvPr id="85" name="Rectangle 24">
              <a:extLst>
                <a:ext uri="{FF2B5EF4-FFF2-40B4-BE49-F238E27FC236}">
                  <a16:creationId xmlns:a16="http://schemas.microsoft.com/office/drawing/2014/main" id="{9408AB85-CCD2-2803-FAA1-19784EA06A6C}"/>
                </a:ext>
              </a:extLst>
            </p:cNvPr>
            <p:cNvSpPr>
              <a:spLocks noChangeArrowheads="1"/>
            </p:cNvSpPr>
            <p:nvPr/>
          </p:nvSpPr>
          <p:spPr bwMode="auto">
            <a:xfrm>
              <a:off x="1745" y="1884"/>
              <a:ext cx="226" cy="6"/>
            </a:xfrm>
            <a:prstGeom prst="rect">
              <a:avLst/>
            </a:prstGeom>
            <a:solidFill>
              <a:srgbClr val="000000"/>
            </a:solidFill>
            <a:ln w="9525">
              <a:noFill/>
              <a:miter lim="800000"/>
              <a:headEnd/>
              <a:tailEnd/>
            </a:ln>
          </p:spPr>
          <p:txBody>
            <a:bodyPr/>
            <a:lstStyle/>
            <a:p>
              <a:endParaRPr lang="de-DE"/>
            </a:p>
          </p:txBody>
        </p:sp>
        <p:sp>
          <p:nvSpPr>
            <p:cNvPr id="86" name="Rectangle 25">
              <a:extLst>
                <a:ext uri="{FF2B5EF4-FFF2-40B4-BE49-F238E27FC236}">
                  <a16:creationId xmlns:a16="http://schemas.microsoft.com/office/drawing/2014/main" id="{51FFD26D-FE76-B77F-FF6A-1E42B91CB19A}"/>
                </a:ext>
              </a:extLst>
            </p:cNvPr>
            <p:cNvSpPr>
              <a:spLocks noChangeArrowheads="1"/>
            </p:cNvSpPr>
            <p:nvPr/>
          </p:nvSpPr>
          <p:spPr bwMode="auto">
            <a:xfrm>
              <a:off x="2221" y="1784"/>
              <a:ext cx="232" cy="125"/>
            </a:xfrm>
            <a:prstGeom prst="rect">
              <a:avLst/>
            </a:prstGeom>
            <a:noFill/>
            <a:ln w="9525">
              <a:noFill/>
              <a:miter lim="800000"/>
              <a:headEnd/>
              <a:tailEnd/>
            </a:ln>
          </p:spPr>
          <p:txBody>
            <a:bodyPr wrap="none" lIns="0" tIns="0" rIns="0" bIns="0">
              <a:spAutoFit/>
            </a:bodyPr>
            <a:lstStyle/>
            <a:p>
              <a:r>
                <a:rPr lang="de-DE" sz="1300">
                  <a:solidFill>
                    <a:srgbClr val="000000"/>
                  </a:solidFill>
                </a:rPr>
                <a:t>2005</a:t>
              </a:r>
              <a:endParaRPr lang="de-DE"/>
            </a:p>
          </p:txBody>
        </p:sp>
        <p:sp>
          <p:nvSpPr>
            <p:cNvPr id="87" name="Rectangle 26">
              <a:extLst>
                <a:ext uri="{FF2B5EF4-FFF2-40B4-BE49-F238E27FC236}">
                  <a16:creationId xmlns:a16="http://schemas.microsoft.com/office/drawing/2014/main" id="{82776077-E7C0-B501-E813-D826ED961630}"/>
                </a:ext>
              </a:extLst>
            </p:cNvPr>
            <p:cNvSpPr>
              <a:spLocks noChangeArrowheads="1"/>
            </p:cNvSpPr>
            <p:nvPr/>
          </p:nvSpPr>
          <p:spPr bwMode="auto">
            <a:xfrm>
              <a:off x="2215" y="1884"/>
              <a:ext cx="225" cy="6"/>
            </a:xfrm>
            <a:prstGeom prst="rect">
              <a:avLst/>
            </a:prstGeom>
            <a:solidFill>
              <a:srgbClr val="000000"/>
            </a:solidFill>
            <a:ln w="9525">
              <a:noFill/>
              <a:miter lim="800000"/>
              <a:headEnd/>
              <a:tailEnd/>
            </a:ln>
          </p:spPr>
          <p:txBody>
            <a:bodyPr/>
            <a:lstStyle/>
            <a:p>
              <a:endParaRPr lang="de-DE"/>
            </a:p>
          </p:txBody>
        </p:sp>
        <p:sp>
          <p:nvSpPr>
            <p:cNvPr id="88" name="Rectangle 27">
              <a:extLst>
                <a:ext uri="{FF2B5EF4-FFF2-40B4-BE49-F238E27FC236}">
                  <a16:creationId xmlns:a16="http://schemas.microsoft.com/office/drawing/2014/main" id="{53B2A42B-28C2-FF5A-2581-A61E18019A03}"/>
                </a:ext>
              </a:extLst>
            </p:cNvPr>
            <p:cNvSpPr>
              <a:spLocks noChangeArrowheads="1"/>
            </p:cNvSpPr>
            <p:nvPr/>
          </p:nvSpPr>
          <p:spPr bwMode="auto">
            <a:xfrm>
              <a:off x="2622" y="1784"/>
              <a:ext cx="603" cy="125"/>
            </a:xfrm>
            <a:prstGeom prst="rect">
              <a:avLst/>
            </a:prstGeom>
            <a:noFill/>
            <a:ln w="9525">
              <a:noFill/>
              <a:miter lim="800000"/>
              <a:headEnd/>
              <a:tailEnd/>
            </a:ln>
          </p:spPr>
          <p:txBody>
            <a:bodyPr wrap="none" lIns="0" tIns="0" rIns="0" bIns="0">
              <a:spAutoFit/>
            </a:bodyPr>
            <a:lstStyle/>
            <a:p>
              <a:r>
                <a:rPr lang="de-DE" sz="1300">
                  <a:solidFill>
                    <a:srgbClr val="000000"/>
                  </a:solidFill>
                </a:rPr>
                <a:t>Veränderung</a:t>
              </a:r>
              <a:endParaRPr lang="de-DE"/>
            </a:p>
          </p:txBody>
        </p:sp>
        <p:sp>
          <p:nvSpPr>
            <p:cNvPr id="89" name="Rectangle 28">
              <a:extLst>
                <a:ext uri="{FF2B5EF4-FFF2-40B4-BE49-F238E27FC236}">
                  <a16:creationId xmlns:a16="http://schemas.microsoft.com/office/drawing/2014/main" id="{A1D41DF0-C0B3-D32E-4812-9662898C57B8}"/>
                </a:ext>
              </a:extLst>
            </p:cNvPr>
            <p:cNvSpPr>
              <a:spLocks noChangeArrowheads="1"/>
            </p:cNvSpPr>
            <p:nvPr/>
          </p:nvSpPr>
          <p:spPr bwMode="auto">
            <a:xfrm>
              <a:off x="1182" y="1984"/>
              <a:ext cx="435" cy="125"/>
            </a:xfrm>
            <a:prstGeom prst="rect">
              <a:avLst/>
            </a:prstGeom>
            <a:noFill/>
            <a:ln w="9525">
              <a:noFill/>
              <a:miter lim="800000"/>
              <a:headEnd/>
              <a:tailEnd/>
            </a:ln>
          </p:spPr>
          <p:txBody>
            <a:bodyPr wrap="none" lIns="0" tIns="0" rIns="0" bIns="0">
              <a:spAutoFit/>
            </a:bodyPr>
            <a:lstStyle/>
            <a:p>
              <a:r>
                <a:rPr lang="de-DE" sz="1300">
                  <a:solidFill>
                    <a:srgbClr val="000000"/>
                  </a:solidFill>
                </a:rPr>
                <a:t>Ertrag =&gt;</a:t>
              </a:r>
              <a:endParaRPr lang="de-DE"/>
            </a:p>
          </p:txBody>
        </p:sp>
        <p:sp>
          <p:nvSpPr>
            <p:cNvPr id="90" name="Rectangle 29">
              <a:extLst>
                <a:ext uri="{FF2B5EF4-FFF2-40B4-BE49-F238E27FC236}">
                  <a16:creationId xmlns:a16="http://schemas.microsoft.com/office/drawing/2014/main" id="{C97F8827-2E8C-4DE9-CB89-DC9E5EEC9B20}"/>
                </a:ext>
              </a:extLst>
            </p:cNvPr>
            <p:cNvSpPr>
              <a:spLocks noChangeArrowheads="1"/>
            </p:cNvSpPr>
            <p:nvPr/>
          </p:nvSpPr>
          <p:spPr bwMode="auto">
            <a:xfrm>
              <a:off x="1689" y="1984"/>
              <a:ext cx="377" cy="125"/>
            </a:xfrm>
            <a:prstGeom prst="rect">
              <a:avLst/>
            </a:prstGeom>
            <a:noFill/>
            <a:ln w="9525">
              <a:noFill/>
              <a:miter lim="800000"/>
              <a:headEnd/>
              <a:tailEnd/>
            </a:ln>
          </p:spPr>
          <p:txBody>
            <a:bodyPr wrap="none" lIns="0" tIns="0" rIns="0" bIns="0">
              <a:spAutoFit/>
            </a:bodyPr>
            <a:lstStyle/>
            <a:p>
              <a:r>
                <a:rPr lang="de-DE" sz="1300">
                  <a:solidFill>
                    <a:srgbClr val="000000"/>
                  </a:solidFill>
                </a:rPr>
                <a:t>58 dt/ha</a:t>
              </a:r>
              <a:endParaRPr lang="de-DE"/>
            </a:p>
          </p:txBody>
        </p:sp>
        <p:sp>
          <p:nvSpPr>
            <p:cNvPr id="91" name="Rectangle 30">
              <a:extLst>
                <a:ext uri="{FF2B5EF4-FFF2-40B4-BE49-F238E27FC236}">
                  <a16:creationId xmlns:a16="http://schemas.microsoft.com/office/drawing/2014/main" id="{262B74E3-BBCE-38CD-00E9-3C0F3270A378}"/>
                </a:ext>
              </a:extLst>
            </p:cNvPr>
            <p:cNvSpPr>
              <a:spLocks noChangeArrowheads="1"/>
            </p:cNvSpPr>
            <p:nvPr/>
          </p:nvSpPr>
          <p:spPr bwMode="auto">
            <a:xfrm>
              <a:off x="2152" y="1984"/>
              <a:ext cx="377" cy="125"/>
            </a:xfrm>
            <a:prstGeom prst="rect">
              <a:avLst/>
            </a:prstGeom>
            <a:noFill/>
            <a:ln w="9525">
              <a:noFill/>
              <a:miter lim="800000"/>
              <a:headEnd/>
              <a:tailEnd/>
            </a:ln>
          </p:spPr>
          <p:txBody>
            <a:bodyPr wrap="none" lIns="0" tIns="0" rIns="0" bIns="0">
              <a:spAutoFit/>
            </a:bodyPr>
            <a:lstStyle/>
            <a:p>
              <a:r>
                <a:rPr lang="de-DE" sz="1300">
                  <a:solidFill>
                    <a:srgbClr val="000000"/>
                  </a:solidFill>
                </a:rPr>
                <a:t>80 dt/ha</a:t>
              </a:r>
              <a:endParaRPr lang="de-DE"/>
            </a:p>
          </p:txBody>
        </p:sp>
        <p:sp>
          <p:nvSpPr>
            <p:cNvPr id="92" name="Rectangle 31">
              <a:extLst>
                <a:ext uri="{FF2B5EF4-FFF2-40B4-BE49-F238E27FC236}">
                  <a16:creationId xmlns:a16="http://schemas.microsoft.com/office/drawing/2014/main" id="{857602B6-05E0-1B20-E482-6FD09AFDDCD8}"/>
                </a:ext>
              </a:extLst>
            </p:cNvPr>
            <p:cNvSpPr>
              <a:spLocks noChangeArrowheads="1"/>
            </p:cNvSpPr>
            <p:nvPr/>
          </p:nvSpPr>
          <p:spPr bwMode="auto">
            <a:xfrm>
              <a:off x="2691" y="1984"/>
              <a:ext cx="467" cy="125"/>
            </a:xfrm>
            <a:prstGeom prst="rect">
              <a:avLst/>
            </a:prstGeom>
            <a:noFill/>
            <a:ln w="9525">
              <a:noFill/>
              <a:miter lim="800000"/>
              <a:headEnd/>
              <a:tailEnd/>
            </a:ln>
          </p:spPr>
          <p:txBody>
            <a:bodyPr wrap="none" lIns="0" tIns="0" rIns="0" bIns="0">
              <a:spAutoFit/>
            </a:bodyPr>
            <a:lstStyle/>
            <a:p>
              <a:r>
                <a:rPr lang="de-DE" sz="1300">
                  <a:solidFill>
                    <a:srgbClr val="000000"/>
                  </a:solidFill>
                </a:rPr>
                <a:t>+ 22 dt/ha</a:t>
              </a:r>
              <a:endParaRPr lang="de-DE"/>
            </a:p>
          </p:txBody>
        </p:sp>
        <p:sp>
          <p:nvSpPr>
            <p:cNvPr id="93" name="Rectangle 32">
              <a:extLst>
                <a:ext uri="{FF2B5EF4-FFF2-40B4-BE49-F238E27FC236}">
                  <a16:creationId xmlns:a16="http://schemas.microsoft.com/office/drawing/2014/main" id="{A4FAA8B9-F6B2-5157-9922-AA03DFDBA71D}"/>
                </a:ext>
              </a:extLst>
            </p:cNvPr>
            <p:cNvSpPr>
              <a:spLocks noChangeArrowheads="1"/>
            </p:cNvSpPr>
            <p:nvPr/>
          </p:nvSpPr>
          <p:spPr bwMode="auto">
            <a:xfrm>
              <a:off x="1363" y="2184"/>
              <a:ext cx="1724" cy="125"/>
            </a:xfrm>
            <a:prstGeom prst="rect">
              <a:avLst/>
            </a:prstGeom>
            <a:noFill/>
            <a:ln w="9525">
              <a:noFill/>
              <a:miter lim="800000"/>
              <a:headEnd/>
              <a:tailEnd/>
            </a:ln>
          </p:spPr>
          <p:txBody>
            <a:bodyPr wrap="none" lIns="0" tIns="0" rIns="0" bIns="0">
              <a:spAutoFit/>
            </a:bodyPr>
            <a:lstStyle/>
            <a:p>
              <a:r>
                <a:rPr lang="de-DE" sz="1300">
                  <a:solidFill>
                    <a:srgbClr val="000000"/>
                  </a:solidFill>
                </a:rPr>
                <a:t>Nährstoffentzüge Korn + Stroh, kg/ha</a:t>
              </a:r>
              <a:endParaRPr lang="de-DE"/>
            </a:p>
          </p:txBody>
        </p:sp>
        <p:sp>
          <p:nvSpPr>
            <p:cNvPr id="94" name="Rectangle 33">
              <a:extLst>
                <a:ext uri="{FF2B5EF4-FFF2-40B4-BE49-F238E27FC236}">
                  <a16:creationId xmlns:a16="http://schemas.microsoft.com/office/drawing/2014/main" id="{94BBEB74-57EB-E5CD-982A-4C2BD4C69624}"/>
                </a:ext>
              </a:extLst>
            </p:cNvPr>
            <p:cNvSpPr>
              <a:spLocks noChangeArrowheads="1"/>
            </p:cNvSpPr>
            <p:nvPr/>
          </p:nvSpPr>
          <p:spPr bwMode="auto">
            <a:xfrm>
              <a:off x="1338" y="2384"/>
              <a:ext cx="75" cy="125"/>
            </a:xfrm>
            <a:prstGeom prst="rect">
              <a:avLst/>
            </a:prstGeom>
            <a:noFill/>
            <a:ln w="9525">
              <a:noFill/>
              <a:miter lim="800000"/>
              <a:headEnd/>
              <a:tailEnd/>
            </a:ln>
          </p:spPr>
          <p:txBody>
            <a:bodyPr wrap="none" lIns="0" tIns="0" rIns="0" bIns="0">
              <a:spAutoFit/>
            </a:bodyPr>
            <a:lstStyle/>
            <a:p>
              <a:r>
                <a:rPr lang="de-DE" sz="1300">
                  <a:solidFill>
                    <a:srgbClr val="000000"/>
                  </a:solidFill>
                </a:rPr>
                <a:t>N</a:t>
              </a:r>
              <a:endParaRPr lang="de-DE"/>
            </a:p>
          </p:txBody>
        </p:sp>
        <p:sp>
          <p:nvSpPr>
            <p:cNvPr id="95" name="Rectangle 34">
              <a:extLst>
                <a:ext uri="{FF2B5EF4-FFF2-40B4-BE49-F238E27FC236}">
                  <a16:creationId xmlns:a16="http://schemas.microsoft.com/office/drawing/2014/main" id="{C9B1BB91-9AE5-75E8-342F-097B91A9AB9F}"/>
                </a:ext>
              </a:extLst>
            </p:cNvPr>
            <p:cNvSpPr>
              <a:spLocks noChangeArrowheads="1"/>
            </p:cNvSpPr>
            <p:nvPr/>
          </p:nvSpPr>
          <p:spPr bwMode="auto">
            <a:xfrm>
              <a:off x="1883" y="2384"/>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139</a:t>
              </a:r>
              <a:endParaRPr lang="de-DE"/>
            </a:p>
          </p:txBody>
        </p:sp>
        <p:sp>
          <p:nvSpPr>
            <p:cNvPr id="96" name="Rectangle 35">
              <a:extLst>
                <a:ext uri="{FF2B5EF4-FFF2-40B4-BE49-F238E27FC236}">
                  <a16:creationId xmlns:a16="http://schemas.microsoft.com/office/drawing/2014/main" id="{5BC2BE5E-D38D-1EFF-3952-0F10FE911D70}"/>
                </a:ext>
              </a:extLst>
            </p:cNvPr>
            <p:cNvSpPr>
              <a:spLocks noChangeArrowheads="1"/>
            </p:cNvSpPr>
            <p:nvPr/>
          </p:nvSpPr>
          <p:spPr bwMode="auto">
            <a:xfrm>
              <a:off x="2353" y="2384"/>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192</a:t>
              </a:r>
              <a:endParaRPr lang="de-DE"/>
            </a:p>
          </p:txBody>
        </p:sp>
        <p:sp>
          <p:nvSpPr>
            <p:cNvPr id="97" name="Rectangle 36">
              <a:extLst>
                <a:ext uri="{FF2B5EF4-FFF2-40B4-BE49-F238E27FC236}">
                  <a16:creationId xmlns:a16="http://schemas.microsoft.com/office/drawing/2014/main" id="{4FE1A363-CA5A-B3BA-985E-4BA6349782C2}"/>
                </a:ext>
              </a:extLst>
            </p:cNvPr>
            <p:cNvSpPr>
              <a:spLocks noChangeArrowheads="1"/>
            </p:cNvSpPr>
            <p:nvPr/>
          </p:nvSpPr>
          <p:spPr bwMode="auto">
            <a:xfrm>
              <a:off x="2816" y="2384"/>
              <a:ext cx="206" cy="125"/>
            </a:xfrm>
            <a:prstGeom prst="rect">
              <a:avLst/>
            </a:prstGeom>
            <a:noFill/>
            <a:ln w="9525">
              <a:noFill/>
              <a:miter lim="800000"/>
              <a:headEnd/>
              <a:tailEnd/>
            </a:ln>
          </p:spPr>
          <p:txBody>
            <a:bodyPr wrap="none" lIns="0" tIns="0" rIns="0" bIns="0">
              <a:spAutoFit/>
            </a:bodyPr>
            <a:lstStyle/>
            <a:p>
              <a:r>
                <a:rPr lang="de-DE" sz="1300">
                  <a:solidFill>
                    <a:srgbClr val="000000"/>
                  </a:solidFill>
                </a:rPr>
                <a:t>+ 53</a:t>
              </a:r>
              <a:endParaRPr lang="de-DE"/>
            </a:p>
          </p:txBody>
        </p:sp>
        <p:sp>
          <p:nvSpPr>
            <p:cNvPr id="98" name="Rectangle 37">
              <a:extLst>
                <a:ext uri="{FF2B5EF4-FFF2-40B4-BE49-F238E27FC236}">
                  <a16:creationId xmlns:a16="http://schemas.microsoft.com/office/drawing/2014/main" id="{5B3609DD-FB4E-F3FC-044F-26BCBA7EA6AB}"/>
                </a:ext>
              </a:extLst>
            </p:cNvPr>
            <p:cNvSpPr>
              <a:spLocks noChangeArrowheads="1"/>
            </p:cNvSpPr>
            <p:nvPr/>
          </p:nvSpPr>
          <p:spPr bwMode="auto">
            <a:xfrm>
              <a:off x="1338" y="2584"/>
              <a:ext cx="69" cy="125"/>
            </a:xfrm>
            <a:prstGeom prst="rect">
              <a:avLst/>
            </a:prstGeom>
            <a:noFill/>
            <a:ln w="9525">
              <a:noFill/>
              <a:miter lim="800000"/>
              <a:headEnd/>
              <a:tailEnd/>
            </a:ln>
          </p:spPr>
          <p:txBody>
            <a:bodyPr wrap="none" lIns="0" tIns="0" rIns="0" bIns="0">
              <a:spAutoFit/>
            </a:bodyPr>
            <a:lstStyle/>
            <a:p>
              <a:r>
                <a:rPr lang="de-DE" sz="1300">
                  <a:solidFill>
                    <a:srgbClr val="000000"/>
                  </a:solidFill>
                </a:rPr>
                <a:t>P</a:t>
              </a:r>
              <a:endParaRPr lang="de-DE"/>
            </a:p>
          </p:txBody>
        </p:sp>
        <p:sp>
          <p:nvSpPr>
            <p:cNvPr id="99" name="Rectangle 38">
              <a:extLst>
                <a:ext uri="{FF2B5EF4-FFF2-40B4-BE49-F238E27FC236}">
                  <a16:creationId xmlns:a16="http://schemas.microsoft.com/office/drawing/2014/main" id="{076599C7-9744-ECC2-4262-4D50258E2206}"/>
                </a:ext>
              </a:extLst>
            </p:cNvPr>
            <p:cNvSpPr>
              <a:spLocks noChangeArrowheads="1"/>
            </p:cNvSpPr>
            <p:nvPr/>
          </p:nvSpPr>
          <p:spPr bwMode="auto">
            <a:xfrm>
              <a:off x="1939" y="2584"/>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27</a:t>
              </a:r>
              <a:endParaRPr lang="de-DE"/>
            </a:p>
          </p:txBody>
        </p:sp>
        <p:sp>
          <p:nvSpPr>
            <p:cNvPr id="100" name="Rectangle 39">
              <a:extLst>
                <a:ext uri="{FF2B5EF4-FFF2-40B4-BE49-F238E27FC236}">
                  <a16:creationId xmlns:a16="http://schemas.microsoft.com/office/drawing/2014/main" id="{7EE34A8C-D117-19C8-815D-EF7AAFB1F1ED}"/>
                </a:ext>
              </a:extLst>
            </p:cNvPr>
            <p:cNvSpPr>
              <a:spLocks noChangeArrowheads="1"/>
            </p:cNvSpPr>
            <p:nvPr/>
          </p:nvSpPr>
          <p:spPr bwMode="auto">
            <a:xfrm>
              <a:off x="2409" y="2584"/>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38</a:t>
              </a:r>
              <a:endParaRPr lang="de-DE"/>
            </a:p>
          </p:txBody>
        </p:sp>
        <p:sp>
          <p:nvSpPr>
            <p:cNvPr id="101" name="Rectangle 40">
              <a:extLst>
                <a:ext uri="{FF2B5EF4-FFF2-40B4-BE49-F238E27FC236}">
                  <a16:creationId xmlns:a16="http://schemas.microsoft.com/office/drawing/2014/main" id="{59BDF096-4E5A-A869-E6E2-F2FB1C8D5779}"/>
                </a:ext>
              </a:extLst>
            </p:cNvPr>
            <p:cNvSpPr>
              <a:spLocks noChangeArrowheads="1"/>
            </p:cNvSpPr>
            <p:nvPr/>
          </p:nvSpPr>
          <p:spPr bwMode="auto">
            <a:xfrm>
              <a:off x="2822" y="2584"/>
              <a:ext cx="206" cy="125"/>
            </a:xfrm>
            <a:prstGeom prst="rect">
              <a:avLst/>
            </a:prstGeom>
            <a:noFill/>
            <a:ln w="9525">
              <a:noFill/>
              <a:miter lim="800000"/>
              <a:headEnd/>
              <a:tailEnd/>
            </a:ln>
          </p:spPr>
          <p:txBody>
            <a:bodyPr wrap="none" lIns="0" tIns="0" rIns="0" bIns="0">
              <a:spAutoFit/>
            </a:bodyPr>
            <a:lstStyle/>
            <a:p>
              <a:r>
                <a:rPr lang="de-DE" sz="1300">
                  <a:solidFill>
                    <a:srgbClr val="000000"/>
                  </a:solidFill>
                </a:rPr>
                <a:t>+ 11</a:t>
              </a:r>
              <a:endParaRPr lang="de-DE"/>
            </a:p>
          </p:txBody>
        </p:sp>
        <p:sp>
          <p:nvSpPr>
            <p:cNvPr id="102" name="Rectangle 41">
              <a:extLst>
                <a:ext uri="{FF2B5EF4-FFF2-40B4-BE49-F238E27FC236}">
                  <a16:creationId xmlns:a16="http://schemas.microsoft.com/office/drawing/2014/main" id="{4202766F-AEA7-E7F7-AD00-A974463083DD}"/>
                </a:ext>
              </a:extLst>
            </p:cNvPr>
            <p:cNvSpPr>
              <a:spLocks noChangeArrowheads="1"/>
            </p:cNvSpPr>
            <p:nvPr/>
          </p:nvSpPr>
          <p:spPr bwMode="auto">
            <a:xfrm>
              <a:off x="1338" y="2778"/>
              <a:ext cx="69" cy="125"/>
            </a:xfrm>
            <a:prstGeom prst="rect">
              <a:avLst/>
            </a:prstGeom>
            <a:noFill/>
            <a:ln w="9525">
              <a:noFill/>
              <a:miter lim="800000"/>
              <a:headEnd/>
              <a:tailEnd/>
            </a:ln>
          </p:spPr>
          <p:txBody>
            <a:bodyPr wrap="none" lIns="0" tIns="0" rIns="0" bIns="0">
              <a:spAutoFit/>
            </a:bodyPr>
            <a:lstStyle/>
            <a:p>
              <a:r>
                <a:rPr lang="de-DE" sz="1300">
                  <a:solidFill>
                    <a:srgbClr val="000000"/>
                  </a:solidFill>
                </a:rPr>
                <a:t>K</a:t>
              </a:r>
              <a:endParaRPr lang="de-DE"/>
            </a:p>
          </p:txBody>
        </p:sp>
        <p:sp>
          <p:nvSpPr>
            <p:cNvPr id="103" name="Rectangle 42">
              <a:extLst>
                <a:ext uri="{FF2B5EF4-FFF2-40B4-BE49-F238E27FC236}">
                  <a16:creationId xmlns:a16="http://schemas.microsoft.com/office/drawing/2014/main" id="{58C8E9C5-C142-3D4F-F204-62B86D8525AF}"/>
                </a:ext>
              </a:extLst>
            </p:cNvPr>
            <p:cNvSpPr>
              <a:spLocks noChangeArrowheads="1"/>
            </p:cNvSpPr>
            <p:nvPr/>
          </p:nvSpPr>
          <p:spPr bwMode="auto">
            <a:xfrm>
              <a:off x="1939" y="2778"/>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87</a:t>
              </a:r>
              <a:endParaRPr lang="de-DE"/>
            </a:p>
          </p:txBody>
        </p:sp>
        <p:sp>
          <p:nvSpPr>
            <p:cNvPr id="104" name="Rectangle 43">
              <a:extLst>
                <a:ext uri="{FF2B5EF4-FFF2-40B4-BE49-F238E27FC236}">
                  <a16:creationId xmlns:a16="http://schemas.microsoft.com/office/drawing/2014/main" id="{079D29B4-6B98-3ACD-E9D4-107A52E764A2}"/>
                </a:ext>
              </a:extLst>
            </p:cNvPr>
            <p:cNvSpPr>
              <a:spLocks noChangeArrowheads="1"/>
            </p:cNvSpPr>
            <p:nvPr/>
          </p:nvSpPr>
          <p:spPr bwMode="auto">
            <a:xfrm>
              <a:off x="2353" y="2778"/>
              <a:ext cx="174" cy="125"/>
            </a:xfrm>
            <a:prstGeom prst="rect">
              <a:avLst/>
            </a:prstGeom>
            <a:noFill/>
            <a:ln w="9525">
              <a:noFill/>
              <a:miter lim="800000"/>
              <a:headEnd/>
              <a:tailEnd/>
            </a:ln>
          </p:spPr>
          <p:txBody>
            <a:bodyPr wrap="none" lIns="0" tIns="0" rIns="0" bIns="0">
              <a:spAutoFit/>
            </a:bodyPr>
            <a:lstStyle/>
            <a:p>
              <a:r>
                <a:rPr lang="de-DE" sz="1300">
                  <a:solidFill>
                    <a:srgbClr val="000000"/>
                  </a:solidFill>
                </a:rPr>
                <a:t>120</a:t>
              </a:r>
              <a:endParaRPr lang="de-DE"/>
            </a:p>
          </p:txBody>
        </p:sp>
        <p:sp>
          <p:nvSpPr>
            <p:cNvPr id="105" name="Rectangle 44">
              <a:extLst>
                <a:ext uri="{FF2B5EF4-FFF2-40B4-BE49-F238E27FC236}">
                  <a16:creationId xmlns:a16="http://schemas.microsoft.com/office/drawing/2014/main" id="{7EFF64A4-F6F1-F21A-ECD0-7E5BA12F4DDD}"/>
                </a:ext>
              </a:extLst>
            </p:cNvPr>
            <p:cNvSpPr>
              <a:spLocks noChangeArrowheads="1"/>
            </p:cNvSpPr>
            <p:nvPr/>
          </p:nvSpPr>
          <p:spPr bwMode="auto">
            <a:xfrm>
              <a:off x="2816" y="2778"/>
              <a:ext cx="206" cy="125"/>
            </a:xfrm>
            <a:prstGeom prst="rect">
              <a:avLst/>
            </a:prstGeom>
            <a:noFill/>
            <a:ln w="9525">
              <a:noFill/>
              <a:miter lim="800000"/>
              <a:headEnd/>
              <a:tailEnd/>
            </a:ln>
          </p:spPr>
          <p:txBody>
            <a:bodyPr wrap="none" lIns="0" tIns="0" rIns="0" bIns="0">
              <a:spAutoFit/>
            </a:bodyPr>
            <a:lstStyle/>
            <a:p>
              <a:r>
                <a:rPr lang="de-DE" sz="1300">
                  <a:solidFill>
                    <a:srgbClr val="000000"/>
                  </a:solidFill>
                </a:rPr>
                <a:t>+ 33</a:t>
              </a:r>
              <a:endParaRPr lang="de-DE"/>
            </a:p>
          </p:txBody>
        </p:sp>
        <p:sp>
          <p:nvSpPr>
            <p:cNvPr id="106" name="Rectangle 45">
              <a:extLst>
                <a:ext uri="{FF2B5EF4-FFF2-40B4-BE49-F238E27FC236}">
                  <a16:creationId xmlns:a16="http://schemas.microsoft.com/office/drawing/2014/main" id="{EE74ABBC-31BE-B9C2-9EFE-45A549071E17}"/>
                </a:ext>
              </a:extLst>
            </p:cNvPr>
            <p:cNvSpPr>
              <a:spLocks noChangeArrowheads="1"/>
            </p:cNvSpPr>
            <p:nvPr/>
          </p:nvSpPr>
          <p:spPr bwMode="auto">
            <a:xfrm>
              <a:off x="1307" y="2978"/>
              <a:ext cx="145" cy="125"/>
            </a:xfrm>
            <a:prstGeom prst="rect">
              <a:avLst/>
            </a:prstGeom>
            <a:noFill/>
            <a:ln w="9525">
              <a:noFill/>
              <a:miter lim="800000"/>
              <a:headEnd/>
              <a:tailEnd/>
            </a:ln>
          </p:spPr>
          <p:txBody>
            <a:bodyPr wrap="none" lIns="0" tIns="0" rIns="0" bIns="0">
              <a:spAutoFit/>
            </a:bodyPr>
            <a:lstStyle/>
            <a:p>
              <a:r>
                <a:rPr lang="de-DE" sz="1300">
                  <a:solidFill>
                    <a:srgbClr val="000000"/>
                  </a:solidFill>
                </a:rPr>
                <a:t>Mg</a:t>
              </a:r>
              <a:endParaRPr lang="de-DE"/>
            </a:p>
          </p:txBody>
        </p:sp>
        <p:sp>
          <p:nvSpPr>
            <p:cNvPr id="107" name="Rectangle 46">
              <a:extLst>
                <a:ext uri="{FF2B5EF4-FFF2-40B4-BE49-F238E27FC236}">
                  <a16:creationId xmlns:a16="http://schemas.microsoft.com/office/drawing/2014/main" id="{D299F180-3ABF-4658-9660-655492B038BF}"/>
                </a:ext>
              </a:extLst>
            </p:cNvPr>
            <p:cNvSpPr>
              <a:spLocks noChangeArrowheads="1"/>
            </p:cNvSpPr>
            <p:nvPr/>
          </p:nvSpPr>
          <p:spPr bwMode="auto">
            <a:xfrm>
              <a:off x="1939" y="2978"/>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13</a:t>
              </a:r>
              <a:endParaRPr lang="de-DE"/>
            </a:p>
          </p:txBody>
        </p:sp>
        <p:sp>
          <p:nvSpPr>
            <p:cNvPr id="108" name="Rectangle 47">
              <a:extLst>
                <a:ext uri="{FF2B5EF4-FFF2-40B4-BE49-F238E27FC236}">
                  <a16:creationId xmlns:a16="http://schemas.microsoft.com/office/drawing/2014/main" id="{0702617C-6472-F344-FA50-F0FA2872A0B4}"/>
                </a:ext>
              </a:extLst>
            </p:cNvPr>
            <p:cNvSpPr>
              <a:spLocks noChangeArrowheads="1"/>
            </p:cNvSpPr>
            <p:nvPr/>
          </p:nvSpPr>
          <p:spPr bwMode="auto">
            <a:xfrm>
              <a:off x="2409" y="2978"/>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18</a:t>
              </a:r>
              <a:endParaRPr lang="de-DE"/>
            </a:p>
          </p:txBody>
        </p:sp>
        <p:sp>
          <p:nvSpPr>
            <p:cNvPr id="109" name="Rectangle 48">
              <a:extLst>
                <a:ext uri="{FF2B5EF4-FFF2-40B4-BE49-F238E27FC236}">
                  <a16:creationId xmlns:a16="http://schemas.microsoft.com/office/drawing/2014/main" id="{7AAE0BCA-26C0-51B2-B38A-8CDF5CB49951}"/>
                </a:ext>
              </a:extLst>
            </p:cNvPr>
            <p:cNvSpPr>
              <a:spLocks noChangeArrowheads="1"/>
            </p:cNvSpPr>
            <p:nvPr/>
          </p:nvSpPr>
          <p:spPr bwMode="auto">
            <a:xfrm>
              <a:off x="2848" y="2978"/>
              <a:ext cx="148" cy="125"/>
            </a:xfrm>
            <a:prstGeom prst="rect">
              <a:avLst/>
            </a:prstGeom>
            <a:noFill/>
            <a:ln w="9525">
              <a:noFill/>
              <a:miter lim="800000"/>
              <a:headEnd/>
              <a:tailEnd/>
            </a:ln>
          </p:spPr>
          <p:txBody>
            <a:bodyPr wrap="none" lIns="0" tIns="0" rIns="0" bIns="0">
              <a:spAutoFit/>
            </a:bodyPr>
            <a:lstStyle/>
            <a:p>
              <a:r>
                <a:rPr lang="de-DE" sz="1300">
                  <a:solidFill>
                    <a:srgbClr val="000000"/>
                  </a:solidFill>
                </a:rPr>
                <a:t>+ 5</a:t>
              </a:r>
              <a:endParaRPr lang="de-DE"/>
            </a:p>
          </p:txBody>
        </p:sp>
        <p:sp>
          <p:nvSpPr>
            <p:cNvPr id="110" name="Rectangle 49">
              <a:extLst>
                <a:ext uri="{FF2B5EF4-FFF2-40B4-BE49-F238E27FC236}">
                  <a16:creationId xmlns:a16="http://schemas.microsoft.com/office/drawing/2014/main" id="{44D5A467-8D6C-B424-CFE1-EDDF9F82D70A}"/>
                </a:ext>
              </a:extLst>
            </p:cNvPr>
            <p:cNvSpPr>
              <a:spLocks noChangeArrowheads="1"/>
            </p:cNvSpPr>
            <p:nvPr/>
          </p:nvSpPr>
          <p:spPr bwMode="auto">
            <a:xfrm>
              <a:off x="1338" y="3172"/>
              <a:ext cx="69" cy="125"/>
            </a:xfrm>
            <a:prstGeom prst="rect">
              <a:avLst/>
            </a:prstGeom>
            <a:noFill/>
            <a:ln w="9525">
              <a:noFill/>
              <a:miter lim="800000"/>
              <a:headEnd/>
              <a:tailEnd/>
            </a:ln>
          </p:spPr>
          <p:txBody>
            <a:bodyPr wrap="none" lIns="0" tIns="0" rIns="0" bIns="0">
              <a:spAutoFit/>
            </a:bodyPr>
            <a:lstStyle/>
            <a:p>
              <a:r>
                <a:rPr lang="de-DE" sz="1300">
                  <a:solidFill>
                    <a:srgbClr val="000000"/>
                  </a:solidFill>
                </a:rPr>
                <a:t>S</a:t>
              </a:r>
              <a:endParaRPr lang="de-DE"/>
            </a:p>
          </p:txBody>
        </p:sp>
        <p:sp>
          <p:nvSpPr>
            <p:cNvPr id="111" name="Rectangle 50">
              <a:extLst>
                <a:ext uri="{FF2B5EF4-FFF2-40B4-BE49-F238E27FC236}">
                  <a16:creationId xmlns:a16="http://schemas.microsoft.com/office/drawing/2014/main" id="{9F4CA8A9-BB07-582D-6068-E35A8FBE094F}"/>
                </a:ext>
              </a:extLst>
            </p:cNvPr>
            <p:cNvSpPr>
              <a:spLocks noChangeArrowheads="1"/>
            </p:cNvSpPr>
            <p:nvPr/>
          </p:nvSpPr>
          <p:spPr bwMode="auto">
            <a:xfrm>
              <a:off x="1939" y="3172"/>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17</a:t>
              </a:r>
              <a:endParaRPr lang="de-DE"/>
            </a:p>
          </p:txBody>
        </p:sp>
        <p:sp>
          <p:nvSpPr>
            <p:cNvPr id="112" name="Rectangle 51">
              <a:extLst>
                <a:ext uri="{FF2B5EF4-FFF2-40B4-BE49-F238E27FC236}">
                  <a16:creationId xmlns:a16="http://schemas.microsoft.com/office/drawing/2014/main" id="{F8EFE208-692A-4C0B-5749-299C16AE8E60}"/>
                </a:ext>
              </a:extLst>
            </p:cNvPr>
            <p:cNvSpPr>
              <a:spLocks noChangeArrowheads="1"/>
            </p:cNvSpPr>
            <p:nvPr/>
          </p:nvSpPr>
          <p:spPr bwMode="auto">
            <a:xfrm>
              <a:off x="2409" y="3172"/>
              <a:ext cx="116" cy="125"/>
            </a:xfrm>
            <a:prstGeom prst="rect">
              <a:avLst/>
            </a:prstGeom>
            <a:noFill/>
            <a:ln w="9525">
              <a:noFill/>
              <a:miter lim="800000"/>
              <a:headEnd/>
              <a:tailEnd/>
            </a:ln>
          </p:spPr>
          <p:txBody>
            <a:bodyPr wrap="none" lIns="0" tIns="0" rIns="0" bIns="0">
              <a:spAutoFit/>
            </a:bodyPr>
            <a:lstStyle/>
            <a:p>
              <a:r>
                <a:rPr lang="de-DE" sz="1300">
                  <a:solidFill>
                    <a:srgbClr val="000000"/>
                  </a:solidFill>
                </a:rPr>
                <a:t>24</a:t>
              </a:r>
              <a:endParaRPr lang="de-DE"/>
            </a:p>
          </p:txBody>
        </p:sp>
        <p:sp>
          <p:nvSpPr>
            <p:cNvPr id="113" name="Rectangle 52">
              <a:extLst>
                <a:ext uri="{FF2B5EF4-FFF2-40B4-BE49-F238E27FC236}">
                  <a16:creationId xmlns:a16="http://schemas.microsoft.com/office/drawing/2014/main" id="{8D5C3FF9-8DFF-27DB-8DF5-D8095D4E7F03}"/>
                </a:ext>
              </a:extLst>
            </p:cNvPr>
            <p:cNvSpPr>
              <a:spLocks noChangeArrowheads="1"/>
            </p:cNvSpPr>
            <p:nvPr/>
          </p:nvSpPr>
          <p:spPr bwMode="auto">
            <a:xfrm>
              <a:off x="2848" y="3172"/>
              <a:ext cx="148" cy="125"/>
            </a:xfrm>
            <a:prstGeom prst="rect">
              <a:avLst/>
            </a:prstGeom>
            <a:noFill/>
            <a:ln w="9525">
              <a:noFill/>
              <a:miter lim="800000"/>
              <a:headEnd/>
              <a:tailEnd/>
            </a:ln>
          </p:spPr>
          <p:txBody>
            <a:bodyPr wrap="none" lIns="0" tIns="0" rIns="0" bIns="0">
              <a:spAutoFit/>
            </a:bodyPr>
            <a:lstStyle/>
            <a:p>
              <a:r>
                <a:rPr lang="de-DE" sz="1300">
                  <a:solidFill>
                    <a:srgbClr val="000000"/>
                  </a:solidFill>
                </a:rPr>
                <a:t>+ 7</a:t>
              </a:r>
              <a:endParaRPr lang="de-DE"/>
            </a:p>
          </p:txBody>
        </p:sp>
        <p:pic>
          <p:nvPicPr>
            <p:cNvPr id="114" name="Picture 53">
              <a:extLst>
                <a:ext uri="{FF2B5EF4-FFF2-40B4-BE49-F238E27FC236}">
                  <a16:creationId xmlns:a16="http://schemas.microsoft.com/office/drawing/2014/main" id="{12672B68-6933-8D5C-72DA-26CDE0B7E4AD}"/>
                </a:ext>
              </a:extLst>
            </p:cNvPr>
            <p:cNvPicPr>
              <a:picLocks noChangeAspect="1" noChangeArrowheads="1"/>
            </p:cNvPicPr>
            <p:nvPr/>
          </p:nvPicPr>
          <p:blipFill>
            <a:blip r:embed="rId2"/>
            <a:srcRect/>
            <a:stretch>
              <a:fillRect/>
            </a:stretch>
          </p:blipFill>
          <p:spPr bwMode="auto">
            <a:xfrm>
              <a:off x="292" y="906"/>
              <a:ext cx="3877" cy="2954"/>
            </a:xfrm>
            <a:prstGeom prst="rect">
              <a:avLst/>
            </a:prstGeom>
            <a:noFill/>
            <a:ln w="9525">
              <a:noFill/>
              <a:miter lim="800000"/>
              <a:headEnd/>
              <a:tailEnd/>
            </a:ln>
          </p:spPr>
        </p:pic>
        <p:pic>
          <p:nvPicPr>
            <p:cNvPr id="115" name="Picture 54">
              <a:extLst>
                <a:ext uri="{FF2B5EF4-FFF2-40B4-BE49-F238E27FC236}">
                  <a16:creationId xmlns:a16="http://schemas.microsoft.com/office/drawing/2014/main" id="{706D2269-99CC-2731-4C20-A0DC0B8363E7}"/>
                </a:ext>
              </a:extLst>
            </p:cNvPr>
            <p:cNvPicPr>
              <a:picLocks noChangeAspect="1" noChangeArrowheads="1"/>
            </p:cNvPicPr>
            <p:nvPr/>
          </p:nvPicPr>
          <p:blipFill>
            <a:blip r:embed="rId3"/>
            <a:srcRect/>
            <a:stretch>
              <a:fillRect/>
            </a:stretch>
          </p:blipFill>
          <p:spPr bwMode="auto">
            <a:xfrm>
              <a:off x="2403" y="2803"/>
              <a:ext cx="244" cy="726"/>
            </a:xfrm>
            <a:prstGeom prst="rect">
              <a:avLst/>
            </a:prstGeom>
            <a:noFill/>
            <a:ln w="9525">
              <a:noFill/>
              <a:miter lim="800000"/>
              <a:headEnd/>
              <a:tailEnd/>
            </a:ln>
          </p:spPr>
        </p:pic>
        <p:sp>
          <p:nvSpPr>
            <p:cNvPr id="116" name="Rectangle 55">
              <a:extLst>
                <a:ext uri="{FF2B5EF4-FFF2-40B4-BE49-F238E27FC236}">
                  <a16:creationId xmlns:a16="http://schemas.microsoft.com/office/drawing/2014/main" id="{328F5111-8C6B-5714-D366-1A9169267600}"/>
                </a:ext>
              </a:extLst>
            </p:cNvPr>
            <p:cNvSpPr>
              <a:spLocks noChangeArrowheads="1"/>
            </p:cNvSpPr>
            <p:nvPr/>
          </p:nvSpPr>
          <p:spPr bwMode="auto">
            <a:xfrm>
              <a:off x="2465" y="2922"/>
              <a:ext cx="112" cy="202"/>
            </a:xfrm>
            <a:prstGeom prst="rect">
              <a:avLst/>
            </a:prstGeom>
            <a:noFill/>
            <a:ln w="9525">
              <a:noFill/>
              <a:miter lim="800000"/>
              <a:headEnd/>
              <a:tailEnd/>
            </a:ln>
          </p:spPr>
          <p:txBody>
            <a:bodyPr wrap="none" lIns="0" tIns="0" rIns="0" bIns="0">
              <a:spAutoFit/>
            </a:bodyPr>
            <a:lstStyle/>
            <a:p>
              <a:r>
                <a:rPr lang="de-DE" sz="2100">
                  <a:solidFill>
                    <a:srgbClr val="FFFFFF"/>
                  </a:solidFill>
                </a:rPr>
                <a:t>B</a:t>
              </a:r>
              <a:endParaRPr lang="de-DE"/>
            </a:p>
          </p:txBody>
        </p:sp>
        <p:pic>
          <p:nvPicPr>
            <p:cNvPr id="117" name="Picture 56">
              <a:extLst>
                <a:ext uri="{FF2B5EF4-FFF2-40B4-BE49-F238E27FC236}">
                  <a16:creationId xmlns:a16="http://schemas.microsoft.com/office/drawing/2014/main" id="{5CEDFE9C-5092-EEBD-5FB7-7197AE47FB7A}"/>
                </a:ext>
              </a:extLst>
            </p:cNvPr>
            <p:cNvPicPr>
              <a:picLocks noChangeAspect="1" noChangeArrowheads="1"/>
            </p:cNvPicPr>
            <p:nvPr/>
          </p:nvPicPr>
          <p:blipFill>
            <a:blip r:embed="rId4"/>
            <a:srcRect/>
            <a:stretch>
              <a:fillRect/>
            </a:stretch>
          </p:blipFill>
          <p:spPr bwMode="auto">
            <a:xfrm>
              <a:off x="2760" y="2684"/>
              <a:ext cx="275" cy="751"/>
            </a:xfrm>
            <a:prstGeom prst="rect">
              <a:avLst/>
            </a:prstGeom>
            <a:noFill/>
            <a:ln w="9525">
              <a:noFill/>
              <a:miter lim="800000"/>
              <a:headEnd/>
              <a:tailEnd/>
            </a:ln>
          </p:spPr>
        </p:pic>
        <p:sp>
          <p:nvSpPr>
            <p:cNvPr id="118" name="Rectangle 57">
              <a:extLst>
                <a:ext uri="{FF2B5EF4-FFF2-40B4-BE49-F238E27FC236}">
                  <a16:creationId xmlns:a16="http://schemas.microsoft.com/office/drawing/2014/main" id="{9A9BD273-7501-698A-F236-B20BC3A977D8}"/>
                </a:ext>
              </a:extLst>
            </p:cNvPr>
            <p:cNvSpPr>
              <a:spLocks noChangeArrowheads="1"/>
            </p:cNvSpPr>
            <p:nvPr/>
          </p:nvSpPr>
          <p:spPr bwMode="auto">
            <a:xfrm>
              <a:off x="2785" y="2935"/>
              <a:ext cx="196" cy="202"/>
            </a:xfrm>
            <a:prstGeom prst="rect">
              <a:avLst/>
            </a:prstGeom>
            <a:noFill/>
            <a:ln w="9525">
              <a:noFill/>
              <a:miter lim="800000"/>
              <a:headEnd/>
              <a:tailEnd/>
            </a:ln>
          </p:spPr>
          <p:txBody>
            <a:bodyPr wrap="none" lIns="0" tIns="0" rIns="0" bIns="0">
              <a:spAutoFit/>
            </a:bodyPr>
            <a:lstStyle/>
            <a:p>
              <a:r>
                <a:rPr lang="de-DE" sz="2100">
                  <a:solidFill>
                    <a:srgbClr val="000000"/>
                  </a:solidFill>
                </a:rPr>
                <a:t>Zn</a:t>
              </a:r>
              <a:endParaRPr lang="de-DE"/>
            </a:p>
          </p:txBody>
        </p:sp>
        <p:pic>
          <p:nvPicPr>
            <p:cNvPr id="119" name="Picture 58">
              <a:extLst>
                <a:ext uri="{FF2B5EF4-FFF2-40B4-BE49-F238E27FC236}">
                  <a16:creationId xmlns:a16="http://schemas.microsoft.com/office/drawing/2014/main" id="{A8CDA55F-A9D8-AEA8-CC2B-7BF81A700072}"/>
                </a:ext>
              </a:extLst>
            </p:cNvPr>
            <p:cNvPicPr>
              <a:picLocks noChangeAspect="1" noChangeArrowheads="1"/>
            </p:cNvPicPr>
            <p:nvPr/>
          </p:nvPicPr>
          <p:blipFill>
            <a:blip r:embed="rId5"/>
            <a:srcRect/>
            <a:stretch>
              <a:fillRect/>
            </a:stretch>
          </p:blipFill>
          <p:spPr bwMode="auto">
            <a:xfrm>
              <a:off x="3255" y="2641"/>
              <a:ext cx="281" cy="469"/>
            </a:xfrm>
            <a:prstGeom prst="rect">
              <a:avLst/>
            </a:prstGeom>
            <a:noFill/>
            <a:ln w="9525">
              <a:noFill/>
              <a:miter lim="800000"/>
              <a:headEnd/>
              <a:tailEnd/>
            </a:ln>
          </p:spPr>
        </p:pic>
        <p:pic>
          <p:nvPicPr>
            <p:cNvPr id="120" name="Picture 59">
              <a:extLst>
                <a:ext uri="{FF2B5EF4-FFF2-40B4-BE49-F238E27FC236}">
                  <a16:creationId xmlns:a16="http://schemas.microsoft.com/office/drawing/2014/main" id="{59C14139-E7B4-2C9C-5F60-D5C57C26C903}"/>
                </a:ext>
              </a:extLst>
            </p:cNvPr>
            <p:cNvPicPr>
              <a:picLocks noChangeAspect="1" noChangeArrowheads="1"/>
            </p:cNvPicPr>
            <p:nvPr/>
          </p:nvPicPr>
          <p:blipFill>
            <a:blip r:embed="rId5"/>
            <a:srcRect/>
            <a:stretch>
              <a:fillRect/>
            </a:stretch>
          </p:blipFill>
          <p:spPr bwMode="auto">
            <a:xfrm>
              <a:off x="3493" y="3003"/>
              <a:ext cx="281" cy="469"/>
            </a:xfrm>
            <a:prstGeom prst="rect">
              <a:avLst/>
            </a:prstGeom>
            <a:noFill/>
            <a:ln w="9525">
              <a:noFill/>
              <a:miter lim="800000"/>
              <a:headEnd/>
              <a:tailEnd/>
            </a:ln>
          </p:spPr>
        </p:pic>
        <p:pic>
          <p:nvPicPr>
            <p:cNvPr id="121" name="Picture 61">
              <a:extLst>
                <a:ext uri="{FF2B5EF4-FFF2-40B4-BE49-F238E27FC236}">
                  <a16:creationId xmlns:a16="http://schemas.microsoft.com/office/drawing/2014/main" id="{B597BC3C-B819-AF45-FC7D-C296E17A6DBA}"/>
                </a:ext>
              </a:extLst>
            </p:cNvPr>
            <p:cNvPicPr>
              <a:picLocks noChangeAspect="1" noChangeArrowheads="1"/>
            </p:cNvPicPr>
            <p:nvPr/>
          </p:nvPicPr>
          <p:blipFill>
            <a:blip r:embed="rId5"/>
            <a:srcRect/>
            <a:stretch>
              <a:fillRect/>
            </a:stretch>
          </p:blipFill>
          <p:spPr bwMode="auto">
            <a:xfrm>
              <a:off x="2766" y="2028"/>
              <a:ext cx="232" cy="469"/>
            </a:xfrm>
            <a:prstGeom prst="rect">
              <a:avLst/>
            </a:prstGeom>
            <a:noFill/>
            <a:ln w="9525">
              <a:noFill/>
              <a:miter lim="800000"/>
              <a:headEnd/>
              <a:tailEnd/>
            </a:ln>
          </p:spPr>
        </p:pic>
        <p:pic>
          <p:nvPicPr>
            <p:cNvPr id="122" name="Picture 62">
              <a:extLst>
                <a:ext uri="{FF2B5EF4-FFF2-40B4-BE49-F238E27FC236}">
                  <a16:creationId xmlns:a16="http://schemas.microsoft.com/office/drawing/2014/main" id="{E17EB7B4-E3C1-7695-8D03-2235294551DF}"/>
                </a:ext>
              </a:extLst>
            </p:cNvPr>
            <p:cNvPicPr>
              <a:picLocks noChangeAspect="1" noChangeArrowheads="1"/>
            </p:cNvPicPr>
            <p:nvPr/>
          </p:nvPicPr>
          <p:blipFill>
            <a:blip r:embed="rId5"/>
            <a:srcRect/>
            <a:stretch>
              <a:fillRect/>
            </a:stretch>
          </p:blipFill>
          <p:spPr bwMode="auto">
            <a:xfrm>
              <a:off x="2948" y="2334"/>
              <a:ext cx="144" cy="288"/>
            </a:xfrm>
            <a:prstGeom prst="rect">
              <a:avLst/>
            </a:prstGeom>
            <a:noFill/>
            <a:ln w="9525">
              <a:noFill/>
              <a:miter lim="800000"/>
              <a:headEnd/>
              <a:tailEnd/>
            </a:ln>
          </p:spPr>
        </p:pic>
      </p:grpSp>
    </p:spTree>
    <p:extLst>
      <p:ext uri="{BB962C8B-B14F-4D97-AF65-F5344CB8AC3E}">
        <p14:creationId xmlns:p14="http://schemas.microsoft.com/office/powerpoint/2010/main" val="417466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1740</Words>
  <Application>Microsoft Office PowerPoint</Application>
  <PresentationFormat>Widescreen</PresentationFormat>
  <Paragraphs>279</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Integrated Nutrient Management in Coffee</vt:lpstr>
      <vt:lpstr>Contents</vt:lpstr>
      <vt:lpstr>Characteristics of coffee soils</vt:lpstr>
      <vt:lpstr>Soil Testing</vt:lpstr>
      <vt:lpstr>Soil testing – why it is needed</vt:lpstr>
      <vt:lpstr>PowerPoint Presentation</vt:lpstr>
      <vt:lpstr>Soil amendments for correcting soil pH</vt:lpstr>
      <vt:lpstr>Essential Nutrients</vt:lpstr>
      <vt:lpstr>Essential Nutrients for plant growth</vt:lpstr>
      <vt:lpstr>Function of nutrients</vt:lpstr>
      <vt:lpstr>PowerPoint Presentation</vt:lpstr>
      <vt:lpstr>Sources of Nutrients</vt:lpstr>
      <vt:lpstr>Sources of plant nutrients</vt:lpstr>
      <vt:lpstr>Common commercial fertilizers used in coffee</vt:lpstr>
      <vt:lpstr>Integrated Nutrient Management</vt:lpstr>
      <vt:lpstr>Why Integrated Nutrient Management (INM)</vt:lpstr>
      <vt:lpstr>Essentials of INM</vt:lpstr>
      <vt:lpstr>In situ enrichment of organic matter</vt:lpstr>
      <vt:lpstr>PowerPoint Presentation</vt:lpstr>
      <vt:lpstr>Organic manures</vt:lpstr>
      <vt:lpstr>PowerPoint Presentation</vt:lpstr>
      <vt:lpstr>Balanced fertilization</vt:lpstr>
      <vt:lpstr>Things to remember while applying fertilizers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raghuram y</dc:creator>
  <cp:lastModifiedBy>raghuram y</cp:lastModifiedBy>
  <cp:revision>1</cp:revision>
  <dcterms:created xsi:type="dcterms:W3CDTF">2024-11-15T06:16:08Z</dcterms:created>
  <dcterms:modified xsi:type="dcterms:W3CDTF">2024-12-30T12:00:42Z</dcterms:modified>
</cp:coreProperties>
</file>